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60" r:id="rId3"/>
    <p:sldId id="259" r:id="rId4"/>
    <p:sldId id="261" r:id="rId5"/>
    <p:sldId id="262" r:id="rId6"/>
    <p:sldId id="263" r:id="rId7"/>
    <p:sldId id="265" r:id="rId8"/>
    <p:sldId id="268" r:id="rId9"/>
    <p:sldId id="267" r:id="rId10"/>
    <p:sldId id="270" r:id="rId11"/>
    <p:sldId id="272" r:id="rId12"/>
    <p:sldId id="274" r:id="rId13"/>
    <p:sldId id="276" r:id="rId14"/>
    <p:sldId id="278" r:id="rId15"/>
    <p:sldId id="282" r:id="rId16"/>
    <p:sldId id="279" r:id="rId17"/>
    <p:sldId id="293" r:id="rId18"/>
    <p:sldId id="288" r:id="rId19"/>
    <p:sldId id="284" r:id="rId20"/>
    <p:sldId id="285" r:id="rId21"/>
    <p:sldId id="286" r:id="rId22"/>
    <p:sldId id="289" r:id="rId23"/>
    <p:sldId id="287" r:id="rId24"/>
    <p:sldId id="291" r:id="rId25"/>
    <p:sldId id="290" r:id="rId26"/>
    <p:sldId id="292" r:id="rId2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2BBF0-7F42-47E8-914E-69983B875B96}"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sl-SI"/>
        </a:p>
      </dgm:t>
    </dgm:pt>
    <dgm:pt modelId="{57D76A7F-73A9-4F20-8333-176A26403D73}">
      <dgm:prSet custT="1"/>
      <dgm:spPr/>
      <dgm:t>
        <a:bodyPr/>
        <a:lstStyle/>
        <a:p>
          <a:pPr rtl="0"/>
          <a:r>
            <a:rPr lang="sl-SI" sz="1400" dirty="0">
              <a:solidFill>
                <a:schemeClr val="tx1"/>
              </a:solidFill>
              <a:latin typeface="Segoe UI Semibold" pitchFamily="34" charset="0"/>
              <a:cs typeface="Aharoni" pitchFamily="2" charset="-79"/>
            </a:rPr>
            <a:t>DELAVCI TS</a:t>
          </a:r>
        </a:p>
      </dgm:t>
    </dgm:pt>
    <dgm:pt modelId="{77DDD178-48ED-4884-ABF1-68DD0D0295DA}" type="parTrans" cxnId="{7D7CA412-7EB9-4859-97F9-21CB1045C871}">
      <dgm:prSet/>
      <dgm:spPr/>
      <dgm:t>
        <a:bodyPr/>
        <a:lstStyle/>
        <a:p>
          <a:endParaRPr lang="sl-SI"/>
        </a:p>
      </dgm:t>
    </dgm:pt>
    <dgm:pt modelId="{009A7F35-49C1-480F-A389-F6C5ADD1B0F3}" type="sibTrans" cxnId="{7D7CA412-7EB9-4859-97F9-21CB1045C871}">
      <dgm:prSet/>
      <dgm:spPr/>
      <dgm:t>
        <a:bodyPr/>
        <a:lstStyle/>
        <a:p>
          <a:endParaRPr lang="sl-SI"/>
        </a:p>
      </dgm:t>
    </dgm:pt>
    <dgm:pt modelId="{0D6768D4-C526-42F0-ABA6-3A54A9DEC175}">
      <dgm:prSet/>
      <dgm:spPr/>
      <dgm:t>
        <a:bodyPr/>
        <a:lstStyle/>
        <a:p>
          <a:pPr rtl="0"/>
          <a:endParaRPr lang="sl-SI" dirty="0">
            <a:latin typeface="Aharoni" pitchFamily="2" charset="-79"/>
            <a:cs typeface="Aharoni" pitchFamily="2" charset="-79"/>
          </a:endParaRPr>
        </a:p>
        <a:p>
          <a:pPr rtl="0"/>
          <a:endParaRPr lang="sl-SI" dirty="0">
            <a:latin typeface="Aharoni" pitchFamily="2" charset="-79"/>
            <a:cs typeface="Aharoni" pitchFamily="2" charset="-79"/>
          </a:endParaRPr>
        </a:p>
      </dgm:t>
    </dgm:pt>
    <dgm:pt modelId="{983E1AE4-FD4F-4C89-989A-CA05B260F85F}" type="parTrans" cxnId="{02756A94-A674-4AC3-9733-6FB15ACA02FA}">
      <dgm:prSet/>
      <dgm:spPr/>
      <dgm:t>
        <a:bodyPr/>
        <a:lstStyle/>
        <a:p>
          <a:endParaRPr lang="sl-SI"/>
        </a:p>
      </dgm:t>
    </dgm:pt>
    <dgm:pt modelId="{30FFA5EE-D305-4436-A7A5-940D24D347C3}" type="sibTrans" cxnId="{02756A94-A674-4AC3-9733-6FB15ACA02FA}">
      <dgm:prSet/>
      <dgm:spPr/>
      <dgm:t>
        <a:bodyPr/>
        <a:lstStyle/>
        <a:p>
          <a:endParaRPr lang="sl-SI"/>
        </a:p>
      </dgm:t>
    </dgm:pt>
    <dgm:pt modelId="{66C6FE76-4A01-4462-A831-E514F19F00B1}">
      <dgm:prSet custT="1"/>
      <dgm:spPr/>
      <dgm:t>
        <a:bodyPr/>
        <a:lstStyle/>
        <a:p>
          <a:pPr rtl="0"/>
          <a:r>
            <a:rPr lang="sl-SI" sz="1400" dirty="0">
              <a:solidFill>
                <a:schemeClr val="tx1"/>
              </a:solidFill>
              <a:latin typeface="Segoe UI Semibold" pitchFamily="34" charset="0"/>
              <a:cs typeface="Aharoni" pitchFamily="2" charset="-79"/>
            </a:rPr>
            <a:t>ODGOVORNI STRUKTURE</a:t>
          </a:r>
        </a:p>
      </dgm:t>
    </dgm:pt>
    <dgm:pt modelId="{BF5EC52F-65F1-44FC-8EE6-F896C8300F13}" type="parTrans" cxnId="{F15930F4-ACE3-4635-80EC-253E32AEF567}">
      <dgm:prSet/>
      <dgm:spPr/>
      <dgm:t>
        <a:bodyPr/>
        <a:lstStyle/>
        <a:p>
          <a:endParaRPr lang="sl-SI"/>
        </a:p>
      </dgm:t>
    </dgm:pt>
    <dgm:pt modelId="{FA73AB1C-4E62-44D0-8D54-4717CCABB308}" type="sibTrans" cxnId="{F15930F4-ACE3-4635-80EC-253E32AEF567}">
      <dgm:prSet/>
      <dgm:spPr/>
      <dgm:t>
        <a:bodyPr/>
        <a:lstStyle/>
        <a:p>
          <a:endParaRPr lang="sl-SI"/>
        </a:p>
      </dgm:t>
    </dgm:pt>
    <dgm:pt modelId="{465EA657-7E58-472C-8579-723820AAFE43}">
      <dgm:prSet/>
      <dgm:spPr/>
      <dgm:t>
        <a:bodyPr/>
        <a:lstStyle/>
        <a:p>
          <a:pPr rtl="0"/>
          <a:endParaRPr lang="sl-SI" dirty="0"/>
        </a:p>
      </dgm:t>
    </dgm:pt>
    <dgm:pt modelId="{4EDFCEFB-E316-4018-BD18-12A1A39FE8B1}" type="parTrans" cxnId="{C66C037C-2067-4339-A89D-D038BC709174}">
      <dgm:prSet/>
      <dgm:spPr/>
      <dgm:t>
        <a:bodyPr/>
        <a:lstStyle/>
        <a:p>
          <a:endParaRPr lang="sl-SI"/>
        </a:p>
      </dgm:t>
    </dgm:pt>
    <dgm:pt modelId="{AAFCCE1D-A82E-471A-9A94-821449BEC8F3}" type="sibTrans" cxnId="{C66C037C-2067-4339-A89D-D038BC709174}">
      <dgm:prSet/>
      <dgm:spPr/>
      <dgm:t>
        <a:bodyPr/>
        <a:lstStyle/>
        <a:p>
          <a:endParaRPr lang="sl-SI"/>
        </a:p>
      </dgm:t>
    </dgm:pt>
    <dgm:pt modelId="{3D3897B5-F9FF-4D26-AB03-F01E4FA8DB1B}">
      <dgm:prSet custT="1"/>
      <dgm:spPr/>
      <dgm:t>
        <a:bodyPr/>
        <a:lstStyle/>
        <a:p>
          <a:pPr rtl="0"/>
          <a:r>
            <a:rPr lang="sl-SI" sz="1400" dirty="0">
              <a:solidFill>
                <a:schemeClr val="tx1"/>
              </a:solidFill>
              <a:latin typeface="Segoe UI Semibold" pitchFamily="34" charset="0"/>
              <a:cs typeface="Aharoni" pitchFamily="2" charset="-79"/>
            </a:rPr>
            <a:t>ODGOVORNI DELOVNIH SKUPIN</a:t>
          </a:r>
        </a:p>
      </dgm:t>
    </dgm:pt>
    <dgm:pt modelId="{7EE2A500-63D0-43AA-AB30-732E007A4C20}" type="parTrans" cxnId="{7C2F71D1-F758-438F-9B67-D17B66B1F847}">
      <dgm:prSet/>
      <dgm:spPr/>
      <dgm:t>
        <a:bodyPr/>
        <a:lstStyle/>
        <a:p>
          <a:endParaRPr lang="sl-SI"/>
        </a:p>
      </dgm:t>
    </dgm:pt>
    <dgm:pt modelId="{9E95728F-AF3A-4C7E-B4CF-430F44EDD97C}" type="sibTrans" cxnId="{7C2F71D1-F758-438F-9B67-D17B66B1F847}">
      <dgm:prSet/>
      <dgm:spPr/>
      <dgm:t>
        <a:bodyPr/>
        <a:lstStyle/>
        <a:p>
          <a:endParaRPr lang="sl-SI"/>
        </a:p>
      </dgm:t>
    </dgm:pt>
    <dgm:pt modelId="{529B0CE1-46C1-4E5E-8EC5-DD64E0AF9B33}">
      <dgm:prSet custT="1"/>
      <dgm:spPr/>
      <dgm:t>
        <a:bodyPr/>
        <a:lstStyle/>
        <a:p>
          <a:pPr rtl="0"/>
          <a:r>
            <a:rPr lang="sl-SI" sz="1400" spc="-150" dirty="0">
              <a:solidFill>
                <a:srgbClr val="7030A0"/>
              </a:solidFill>
              <a:latin typeface="Segoe UI Semibold" pitchFamily="34" charset="0"/>
              <a:cs typeface="Aharoni" pitchFamily="2" charset="-79"/>
            </a:rPr>
            <a:t>KUHINJA </a:t>
          </a:r>
          <a:r>
            <a:rPr lang="sl-SI" sz="1400" spc="-150" dirty="0">
              <a:solidFill>
                <a:srgbClr val="FFFF00"/>
              </a:solidFill>
              <a:latin typeface="Segoe UI Semibold" pitchFamily="34" charset="0"/>
              <a:cs typeface="Aharoni" pitchFamily="2" charset="-79"/>
            </a:rPr>
            <a:t>    </a:t>
          </a:r>
          <a:r>
            <a:rPr lang="sl-SI" sz="1400" spc="-150" dirty="0">
              <a:solidFill>
                <a:srgbClr val="00B0F0"/>
              </a:solidFill>
              <a:latin typeface="Segoe UI Semibold" pitchFamily="34" charset="0"/>
              <a:cs typeface="Aharoni" pitchFamily="2" charset="-79"/>
            </a:rPr>
            <a:t> HIGIENA</a:t>
          </a:r>
          <a:r>
            <a:rPr lang="sl-SI" sz="1400" spc="-150" dirty="0">
              <a:solidFill>
                <a:schemeClr val="accent6">
                  <a:lumMod val="50000"/>
                </a:schemeClr>
              </a:solidFill>
              <a:latin typeface="Segoe UI Semibold" pitchFamily="34" charset="0"/>
              <a:cs typeface="Aharoni" pitchFamily="2" charset="-79"/>
            </a:rPr>
            <a:t>       </a:t>
          </a:r>
          <a:r>
            <a:rPr lang="sl-SI" sz="1400" spc="-150" dirty="0">
              <a:solidFill>
                <a:schemeClr val="accent5">
                  <a:lumMod val="75000"/>
                </a:schemeClr>
              </a:solidFill>
              <a:latin typeface="Segoe UI Semibold" pitchFamily="34" charset="0"/>
              <a:cs typeface="Aharoni" pitchFamily="2" charset="-79"/>
            </a:rPr>
            <a:t>DELO</a:t>
          </a:r>
          <a:r>
            <a:rPr lang="sl-SI" sz="1400" spc="-150" dirty="0">
              <a:solidFill>
                <a:srgbClr val="FFFF00"/>
              </a:solidFill>
              <a:latin typeface="Segoe UI Semibold" pitchFamily="34" charset="0"/>
              <a:cs typeface="Aharoni" pitchFamily="2" charset="-79"/>
            </a:rPr>
            <a:t>     </a:t>
          </a:r>
          <a:r>
            <a:rPr lang="sl-SI" sz="1400" spc="-150" dirty="0">
              <a:solidFill>
                <a:srgbClr val="FF6600"/>
              </a:solidFill>
              <a:latin typeface="Segoe UI Semibold" pitchFamily="34" charset="0"/>
              <a:cs typeface="Aharoni" pitchFamily="2" charset="-79"/>
            </a:rPr>
            <a:t> USTVARJALNOSTI                    </a:t>
          </a:r>
        </a:p>
      </dgm:t>
    </dgm:pt>
    <dgm:pt modelId="{C1C36A83-B1EA-46BC-A38E-B2F54238B230}" type="parTrans" cxnId="{9D034403-4691-492C-B2E4-E2F2F835C4B4}">
      <dgm:prSet/>
      <dgm:spPr/>
      <dgm:t>
        <a:bodyPr/>
        <a:lstStyle/>
        <a:p>
          <a:endParaRPr lang="sl-SI"/>
        </a:p>
      </dgm:t>
    </dgm:pt>
    <dgm:pt modelId="{6111937D-B65A-4C8B-BBEC-259BEDE4DDE3}" type="sibTrans" cxnId="{9D034403-4691-492C-B2E4-E2F2F835C4B4}">
      <dgm:prSet/>
      <dgm:spPr/>
      <dgm:t>
        <a:bodyPr/>
        <a:lstStyle/>
        <a:p>
          <a:endParaRPr lang="sl-SI"/>
        </a:p>
      </dgm:t>
    </dgm:pt>
    <dgm:pt modelId="{22A1307D-858C-4DF1-A28C-797B2E161161}">
      <dgm:prSet custT="1"/>
      <dgm:spPr/>
      <dgm:t>
        <a:bodyPr/>
        <a:lstStyle/>
        <a:p>
          <a:pPr rtl="0"/>
          <a:r>
            <a:rPr lang="sl-SI" sz="1400" spc="-150" dirty="0">
              <a:solidFill>
                <a:srgbClr val="FF0000"/>
              </a:solidFill>
              <a:latin typeface="Segoe UI Semibold" pitchFamily="34" charset="0"/>
              <a:cs typeface="Aharoni" pitchFamily="2" charset="-79"/>
            </a:rPr>
            <a:t>ČLANI                            </a:t>
          </a:r>
          <a:r>
            <a:rPr lang="sl-SI" sz="1400" spc="-150" dirty="0" err="1">
              <a:solidFill>
                <a:srgbClr val="FF0000"/>
              </a:solidFill>
              <a:latin typeface="Segoe UI Semibold" pitchFamily="34" charset="0"/>
              <a:cs typeface="Aharoni" pitchFamily="2" charset="-79"/>
            </a:rPr>
            <a:t>ČLANI</a:t>
          </a:r>
          <a:r>
            <a:rPr lang="sl-SI" sz="1400" spc="-150" dirty="0">
              <a:solidFill>
                <a:srgbClr val="FF0000"/>
              </a:solidFill>
              <a:latin typeface="Segoe UI Semibold" pitchFamily="34" charset="0"/>
              <a:cs typeface="Aharoni" pitchFamily="2" charset="-79"/>
            </a:rPr>
            <a:t>                           </a:t>
          </a:r>
          <a:r>
            <a:rPr lang="sl-SI" sz="1400" spc="-150" dirty="0" err="1">
              <a:solidFill>
                <a:srgbClr val="FF0000"/>
              </a:solidFill>
              <a:latin typeface="Segoe UI Semibold" pitchFamily="34" charset="0"/>
              <a:cs typeface="Aharoni" pitchFamily="2" charset="-79"/>
            </a:rPr>
            <a:t>ČLANI</a:t>
          </a:r>
          <a:r>
            <a:rPr lang="sl-SI" sz="1400" spc="-150" dirty="0">
              <a:solidFill>
                <a:srgbClr val="FF0000"/>
              </a:solidFill>
              <a:latin typeface="Segoe UI Semibold" pitchFamily="34" charset="0"/>
              <a:cs typeface="Aharoni" pitchFamily="2" charset="-79"/>
            </a:rPr>
            <a:t>                              </a:t>
          </a:r>
          <a:r>
            <a:rPr lang="sl-SI" sz="1400" spc="-150" dirty="0" err="1">
              <a:solidFill>
                <a:srgbClr val="FF0000"/>
              </a:solidFill>
              <a:latin typeface="Segoe UI Semibold" pitchFamily="34" charset="0"/>
              <a:cs typeface="Aharoni" pitchFamily="2" charset="-79"/>
            </a:rPr>
            <a:t>ČLANI</a:t>
          </a:r>
          <a:endParaRPr lang="sl-SI" sz="1400" spc="-150" dirty="0">
            <a:solidFill>
              <a:srgbClr val="FF0000"/>
            </a:solidFill>
            <a:latin typeface="Segoe UI Semibold" pitchFamily="34" charset="0"/>
          </a:endParaRPr>
        </a:p>
      </dgm:t>
    </dgm:pt>
    <dgm:pt modelId="{9AE4DCC2-CFBF-44ED-BEF4-72DA419ADC9E}" type="parTrans" cxnId="{DEBD8690-3AE6-4D5F-B98D-280524C82857}">
      <dgm:prSet/>
      <dgm:spPr/>
      <dgm:t>
        <a:bodyPr/>
        <a:lstStyle/>
        <a:p>
          <a:endParaRPr lang="sl-SI"/>
        </a:p>
      </dgm:t>
    </dgm:pt>
    <dgm:pt modelId="{326EBE7E-5C2F-4997-8775-61E18DAF2B5B}" type="sibTrans" cxnId="{DEBD8690-3AE6-4D5F-B98D-280524C82857}">
      <dgm:prSet/>
      <dgm:spPr/>
      <dgm:t>
        <a:bodyPr/>
        <a:lstStyle/>
        <a:p>
          <a:endParaRPr lang="sl-SI"/>
        </a:p>
      </dgm:t>
    </dgm:pt>
    <dgm:pt modelId="{8026D6F5-2FA2-4CD0-9F47-2013DE7FA48B}">
      <dgm:prSet/>
      <dgm:spPr/>
      <dgm:t>
        <a:bodyPr/>
        <a:lstStyle/>
        <a:p>
          <a:pPr rtl="0"/>
          <a:endParaRPr lang="sl-SI" dirty="0">
            <a:latin typeface="Aharoni" pitchFamily="2" charset="-79"/>
            <a:cs typeface="Aharoni" pitchFamily="2" charset="-79"/>
          </a:endParaRPr>
        </a:p>
      </dgm:t>
    </dgm:pt>
    <dgm:pt modelId="{E913641B-0A1F-4040-8841-FBAD8116794C}" type="parTrans" cxnId="{7F6246C6-795C-47A5-B0E3-44424CF1C308}">
      <dgm:prSet/>
      <dgm:spPr/>
      <dgm:t>
        <a:bodyPr/>
        <a:lstStyle/>
        <a:p>
          <a:endParaRPr lang="sl-SI"/>
        </a:p>
      </dgm:t>
    </dgm:pt>
    <dgm:pt modelId="{82028E9B-B306-46FA-B1DC-86DC900967F0}" type="sibTrans" cxnId="{7F6246C6-795C-47A5-B0E3-44424CF1C308}">
      <dgm:prSet/>
      <dgm:spPr/>
      <dgm:t>
        <a:bodyPr/>
        <a:lstStyle/>
        <a:p>
          <a:endParaRPr lang="sl-SI"/>
        </a:p>
      </dgm:t>
    </dgm:pt>
    <dgm:pt modelId="{3DEE2E84-5BA9-4B4B-9A20-A45231B42947}">
      <dgm:prSet custT="1"/>
      <dgm:spPr/>
      <dgm:t>
        <a:bodyPr/>
        <a:lstStyle/>
        <a:p>
          <a:pPr rtl="0"/>
          <a:r>
            <a:rPr lang="sl-SI" sz="1400" dirty="0">
              <a:solidFill>
                <a:schemeClr val="bg1"/>
              </a:solidFill>
              <a:latin typeface="Segoe UI Semibold" pitchFamily="34" charset="0"/>
            </a:rPr>
            <a:t>(+manjše odgovornosti)</a:t>
          </a:r>
          <a:endParaRPr lang="sl-SI" dirty="0">
            <a:solidFill>
              <a:schemeClr val="bg1"/>
            </a:solidFill>
            <a:latin typeface="Segoe UI Semibold" pitchFamily="34" charset="0"/>
          </a:endParaRPr>
        </a:p>
      </dgm:t>
    </dgm:pt>
    <dgm:pt modelId="{2978906E-5FD8-4139-948A-9908E0AB23CE}" type="parTrans" cxnId="{BABECBAC-74DA-4454-9695-93FC4B6155DC}">
      <dgm:prSet/>
      <dgm:spPr/>
      <dgm:t>
        <a:bodyPr/>
        <a:lstStyle/>
        <a:p>
          <a:endParaRPr lang="sl-SI"/>
        </a:p>
      </dgm:t>
    </dgm:pt>
    <dgm:pt modelId="{92370530-A7CE-4CBF-A35D-11CF06FE7BE2}" type="sibTrans" cxnId="{BABECBAC-74DA-4454-9695-93FC4B6155DC}">
      <dgm:prSet/>
      <dgm:spPr/>
      <dgm:t>
        <a:bodyPr/>
        <a:lstStyle/>
        <a:p>
          <a:endParaRPr lang="sl-SI"/>
        </a:p>
      </dgm:t>
    </dgm:pt>
    <dgm:pt modelId="{FDABE31A-15AE-44D8-B0EC-C9EC8D0A1E0E}">
      <dgm:prSet custT="1"/>
      <dgm:spPr/>
      <dgm:t>
        <a:bodyPr/>
        <a:lstStyle/>
        <a:p>
          <a:pPr rtl="0"/>
          <a:endParaRPr lang="sl-SI" sz="1400" dirty="0">
            <a:solidFill>
              <a:srgbClr val="FFFF00"/>
            </a:solidFill>
            <a:latin typeface="Segoe UI Semibold" pitchFamily="34" charset="0"/>
            <a:cs typeface="Aharoni" pitchFamily="2" charset="-79"/>
          </a:endParaRPr>
        </a:p>
      </dgm:t>
    </dgm:pt>
    <dgm:pt modelId="{DA9BF770-FC08-4240-94DE-80D9EB6304DF}" type="parTrans" cxnId="{30E0EF9F-5E27-48D2-9E28-B3D1EF3D5569}">
      <dgm:prSet/>
      <dgm:spPr/>
      <dgm:t>
        <a:bodyPr/>
        <a:lstStyle/>
        <a:p>
          <a:endParaRPr lang="sl-SI"/>
        </a:p>
      </dgm:t>
    </dgm:pt>
    <dgm:pt modelId="{72EAA196-40BA-4E0C-98C5-73CBE5D7C9FC}" type="sibTrans" cxnId="{30E0EF9F-5E27-48D2-9E28-B3D1EF3D5569}">
      <dgm:prSet/>
      <dgm:spPr/>
      <dgm:t>
        <a:bodyPr/>
        <a:lstStyle/>
        <a:p>
          <a:endParaRPr lang="sl-SI"/>
        </a:p>
      </dgm:t>
    </dgm:pt>
    <dgm:pt modelId="{3AED8AB0-D19B-4FE3-A28A-8EBCE6C7B173}">
      <dgm:prSet custT="1"/>
      <dgm:spPr/>
      <dgm:t>
        <a:bodyPr/>
        <a:lstStyle/>
        <a:p>
          <a:pPr rtl="0"/>
          <a:endParaRPr lang="sl-SI" sz="1400" dirty="0">
            <a:solidFill>
              <a:srgbClr val="FFFF00"/>
            </a:solidFill>
            <a:latin typeface="Segoe UI Semibold" pitchFamily="34" charset="0"/>
          </a:endParaRPr>
        </a:p>
        <a:p>
          <a:pPr rtl="0"/>
          <a:endParaRPr lang="sl-SI" dirty="0">
            <a:latin typeface="Segoe UI Semibold" pitchFamily="34" charset="0"/>
          </a:endParaRPr>
        </a:p>
      </dgm:t>
    </dgm:pt>
    <dgm:pt modelId="{4F86BB7B-B768-4B86-9EC2-66CFC925BA06}" type="parTrans" cxnId="{3D93BE3F-6D59-461B-A77B-014CD745A850}">
      <dgm:prSet/>
      <dgm:spPr/>
      <dgm:t>
        <a:bodyPr/>
        <a:lstStyle/>
        <a:p>
          <a:endParaRPr lang="sl-SI"/>
        </a:p>
      </dgm:t>
    </dgm:pt>
    <dgm:pt modelId="{994304C9-8FA4-455A-8DF5-25B3B0662AFD}" type="sibTrans" cxnId="{3D93BE3F-6D59-461B-A77B-014CD745A850}">
      <dgm:prSet/>
      <dgm:spPr/>
      <dgm:t>
        <a:bodyPr/>
        <a:lstStyle/>
        <a:p>
          <a:endParaRPr lang="sl-SI"/>
        </a:p>
      </dgm:t>
    </dgm:pt>
    <dgm:pt modelId="{39506930-30FF-494E-B56C-5764D17EA91B}">
      <dgm:prSet/>
      <dgm:spPr/>
      <dgm:t>
        <a:bodyPr/>
        <a:lstStyle/>
        <a:p>
          <a:pPr rtl="0"/>
          <a:endParaRPr lang="sl-SI" dirty="0"/>
        </a:p>
      </dgm:t>
    </dgm:pt>
    <dgm:pt modelId="{B41553DB-8F69-4A47-99C8-7DE54720E762}" type="parTrans" cxnId="{19CC147E-0FB3-46BC-AEC9-CF96E7921FC3}">
      <dgm:prSet/>
      <dgm:spPr/>
      <dgm:t>
        <a:bodyPr/>
        <a:lstStyle/>
        <a:p>
          <a:endParaRPr lang="sl-SI"/>
        </a:p>
      </dgm:t>
    </dgm:pt>
    <dgm:pt modelId="{F575AECB-40EC-4CA8-B9FF-95646E86CA81}" type="sibTrans" cxnId="{19CC147E-0FB3-46BC-AEC9-CF96E7921FC3}">
      <dgm:prSet/>
      <dgm:spPr/>
      <dgm:t>
        <a:bodyPr/>
        <a:lstStyle/>
        <a:p>
          <a:endParaRPr lang="sl-SI"/>
        </a:p>
      </dgm:t>
    </dgm:pt>
    <dgm:pt modelId="{AB2C6EB1-3C18-4E0E-A067-72D4EBD5A7E3}">
      <dgm:prSet custT="1"/>
      <dgm:spPr/>
      <dgm:t>
        <a:bodyPr/>
        <a:lstStyle/>
        <a:p>
          <a:pPr rtl="0"/>
          <a:endParaRPr lang="sl-SI" sz="1400" dirty="0">
            <a:solidFill>
              <a:srgbClr val="FFFF00"/>
            </a:solidFill>
            <a:latin typeface="Segoe UI Semibold" pitchFamily="34" charset="0"/>
            <a:cs typeface="Aharoni" pitchFamily="2" charset="-79"/>
          </a:endParaRPr>
        </a:p>
      </dgm:t>
    </dgm:pt>
    <dgm:pt modelId="{4294C9A5-297E-4ABF-A780-4CE9E1B76A1A}" type="parTrans" cxnId="{81F0D81B-9410-4E63-8255-B68A77DB063A}">
      <dgm:prSet/>
      <dgm:spPr/>
      <dgm:t>
        <a:bodyPr/>
        <a:lstStyle/>
        <a:p>
          <a:endParaRPr lang="sl-SI"/>
        </a:p>
      </dgm:t>
    </dgm:pt>
    <dgm:pt modelId="{1120B398-5CC7-4991-B35F-3B5EC5A7FCB0}" type="sibTrans" cxnId="{81F0D81B-9410-4E63-8255-B68A77DB063A}">
      <dgm:prSet/>
      <dgm:spPr/>
      <dgm:t>
        <a:bodyPr/>
        <a:lstStyle/>
        <a:p>
          <a:endParaRPr lang="sl-SI"/>
        </a:p>
      </dgm:t>
    </dgm:pt>
    <dgm:pt modelId="{32D31941-D9C2-4B8B-A012-73B9CA1295C0}">
      <dgm:prSet custT="1"/>
      <dgm:spPr/>
      <dgm:t>
        <a:bodyPr/>
        <a:lstStyle/>
        <a:p>
          <a:pPr rtl="0"/>
          <a:endParaRPr lang="sl-SI" sz="1400" dirty="0">
            <a:solidFill>
              <a:srgbClr val="FF0000"/>
            </a:solidFill>
            <a:latin typeface="Segoe UI Semibold" pitchFamily="34" charset="0"/>
            <a:cs typeface="Aharoni" pitchFamily="2" charset="-79"/>
          </a:endParaRPr>
        </a:p>
      </dgm:t>
    </dgm:pt>
    <dgm:pt modelId="{3C4FA79E-37C5-4929-ABBA-0DCE8C5EF9F0}" type="parTrans" cxnId="{CA9246F8-5593-4605-8279-DDF7A6B21836}">
      <dgm:prSet/>
      <dgm:spPr/>
      <dgm:t>
        <a:bodyPr/>
        <a:lstStyle/>
        <a:p>
          <a:endParaRPr lang="sl-SI"/>
        </a:p>
      </dgm:t>
    </dgm:pt>
    <dgm:pt modelId="{B00AE3DE-25FB-42DA-AA30-F9901B89EC79}" type="sibTrans" cxnId="{CA9246F8-5593-4605-8279-DDF7A6B21836}">
      <dgm:prSet/>
      <dgm:spPr/>
      <dgm:t>
        <a:bodyPr/>
        <a:lstStyle/>
        <a:p>
          <a:endParaRPr lang="sl-SI"/>
        </a:p>
      </dgm:t>
    </dgm:pt>
    <dgm:pt modelId="{11512CD6-5CF6-4A65-B2AB-BA0DC7A3A194}">
      <dgm:prSet/>
      <dgm:spPr/>
      <dgm:t>
        <a:bodyPr/>
        <a:lstStyle/>
        <a:p>
          <a:pPr rtl="0"/>
          <a:endParaRPr lang="sl-SI" dirty="0">
            <a:latin typeface="Aharoni" pitchFamily="2" charset="-79"/>
            <a:cs typeface="Aharoni" pitchFamily="2" charset="-79"/>
          </a:endParaRPr>
        </a:p>
      </dgm:t>
    </dgm:pt>
    <dgm:pt modelId="{D3C78111-2413-4755-80A6-1BE90C8BFADF}" type="parTrans" cxnId="{FEC1A239-18AA-408C-84E8-CFDB5DE84343}">
      <dgm:prSet/>
      <dgm:spPr/>
      <dgm:t>
        <a:bodyPr/>
        <a:lstStyle/>
        <a:p>
          <a:endParaRPr lang="sl-SI"/>
        </a:p>
      </dgm:t>
    </dgm:pt>
    <dgm:pt modelId="{0D62E48C-E800-4881-8B4D-0BAA2B523D26}" type="sibTrans" cxnId="{FEC1A239-18AA-408C-84E8-CFDB5DE84343}">
      <dgm:prSet/>
      <dgm:spPr/>
      <dgm:t>
        <a:bodyPr/>
        <a:lstStyle/>
        <a:p>
          <a:endParaRPr lang="sl-SI"/>
        </a:p>
      </dgm:t>
    </dgm:pt>
    <dgm:pt modelId="{5F0ABB32-3A31-41C8-927B-A57E5039EA75}" type="pres">
      <dgm:prSet presAssocID="{5D02BBF0-7F42-47E8-914E-69983B875B96}" presName="Name0" presStyleCnt="0">
        <dgm:presLayoutVars>
          <dgm:dir/>
          <dgm:animLvl val="lvl"/>
          <dgm:resizeHandles val="exact"/>
        </dgm:presLayoutVars>
      </dgm:prSet>
      <dgm:spPr/>
    </dgm:pt>
    <dgm:pt modelId="{CDE8BA76-07F2-498A-B294-461C04DD9D78}" type="pres">
      <dgm:prSet presAssocID="{AB2C6EB1-3C18-4E0E-A067-72D4EBD5A7E3}" presName="Name8" presStyleCnt="0"/>
      <dgm:spPr/>
    </dgm:pt>
    <dgm:pt modelId="{7E62E962-2C46-472F-83B8-3CC0C925AD65}" type="pres">
      <dgm:prSet presAssocID="{AB2C6EB1-3C18-4E0E-A067-72D4EBD5A7E3}" presName="level" presStyleLbl="node1" presStyleIdx="0" presStyleCnt="15">
        <dgm:presLayoutVars>
          <dgm:chMax val="1"/>
          <dgm:bulletEnabled val="1"/>
        </dgm:presLayoutVars>
      </dgm:prSet>
      <dgm:spPr/>
    </dgm:pt>
    <dgm:pt modelId="{38E2871E-7483-470C-A124-64EA25D76846}" type="pres">
      <dgm:prSet presAssocID="{AB2C6EB1-3C18-4E0E-A067-72D4EBD5A7E3}" presName="levelTx" presStyleLbl="revTx" presStyleIdx="0" presStyleCnt="0">
        <dgm:presLayoutVars>
          <dgm:chMax val="1"/>
          <dgm:bulletEnabled val="1"/>
        </dgm:presLayoutVars>
      </dgm:prSet>
      <dgm:spPr/>
    </dgm:pt>
    <dgm:pt modelId="{C3BC626E-2363-4046-A466-6E4E1F5A0D78}" type="pres">
      <dgm:prSet presAssocID="{FDABE31A-15AE-44D8-B0EC-C9EC8D0A1E0E}" presName="Name8" presStyleCnt="0"/>
      <dgm:spPr/>
    </dgm:pt>
    <dgm:pt modelId="{6CA1CAE2-722F-4F77-9DF8-88FA9D4F8DA9}" type="pres">
      <dgm:prSet presAssocID="{FDABE31A-15AE-44D8-B0EC-C9EC8D0A1E0E}" presName="level" presStyleLbl="node1" presStyleIdx="1" presStyleCnt="15">
        <dgm:presLayoutVars>
          <dgm:chMax val="1"/>
          <dgm:bulletEnabled val="1"/>
        </dgm:presLayoutVars>
      </dgm:prSet>
      <dgm:spPr/>
    </dgm:pt>
    <dgm:pt modelId="{B8EEB307-3F9F-418F-82F0-C501C53A6A07}" type="pres">
      <dgm:prSet presAssocID="{FDABE31A-15AE-44D8-B0EC-C9EC8D0A1E0E}" presName="levelTx" presStyleLbl="revTx" presStyleIdx="0" presStyleCnt="0">
        <dgm:presLayoutVars>
          <dgm:chMax val="1"/>
          <dgm:bulletEnabled val="1"/>
        </dgm:presLayoutVars>
      </dgm:prSet>
      <dgm:spPr/>
    </dgm:pt>
    <dgm:pt modelId="{2530AD35-CF36-41F9-A22F-30047A47A9BC}" type="pres">
      <dgm:prSet presAssocID="{57D76A7F-73A9-4F20-8333-176A26403D73}" presName="Name8" presStyleCnt="0"/>
      <dgm:spPr/>
    </dgm:pt>
    <dgm:pt modelId="{BC42032A-0729-473B-8E85-C38327D399AC}" type="pres">
      <dgm:prSet presAssocID="{57D76A7F-73A9-4F20-8333-176A26403D73}" presName="level" presStyleLbl="node1" presStyleIdx="2" presStyleCnt="15">
        <dgm:presLayoutVars>
          <dgm:chMax val="1"/>
          <dgm:bulletEnabled val="1"/>
        </dgm:presLayoutVars>
      </dgm:prSet>
      <dgm:spPr/>
    </dgm:pt>
    <dgm:pt modelId="{AB7DF383-36F7-4372-B43A-A54AC3EB5084}" type="pres">
      <dgm:prSet presAssocID="{57D76A7F-73A9-4F20-8333-176A26403D73}" presName="levelTx" presStyleLbl="revTx" presStyleIdx="0" presStyleCnt="0">
        <dgm:presLayoutVars>
          <dgm:chMax val="1"/>
          <dgm:bulletEnabled val="1"/>
        </dgm:presLayoutVars>
      </dgm:prSet>
      <dgm:spPr/>
    </dgm:pt>
    <dgm:pt modelId="{360B8360-A5F1-468F-8038-177907CA3F53}" type="pres">
      <dgm:prSet presAssocID="{32D31941-D9C2-4B8B-A012-73B9CA1295C0}" presName="Name8" presStyleCnt="0"/>
      <dgm:spPr/>
    </dgm:pt>
    <dgm:pt modelId="{24FE545A-BD40-49AF-92A1-A51B6B72B38F}" type="pres">
      <dgm:prSet presAssocID="{32D31941-D9C2-4B8B-A012-73B9CA1295C0}" presName="level" presStyleLbl="node1" presStyleIdx="3" presStyleCnt="15">
        <dgm:presLayoutVars>
          <dgm:chMax val="1"/>
          <dgm:bulletEnabled val="1"/>
        </dgm:presLayoutVars>
      </dgm:prSet>
      <dgm:spPr/>
    </dgm:pt>
    <dgm:pt modelId="{F0B4C5A3-E147-418C-9D3C-18254E39CA33}" type="pres">
      <dgm:prSet presAssocID="{32D31941-D9C2-4B8B-A012-73B9CA1295C0}" presName="levelTx" presStyleLbl="revTx" presStyleIdx="0" presStyleCnt="0">
        <dgm:presLayoutVars>
          <dgm:chMax val="1"/>
          <dgm:bulletEnabled val="1"/>
        </dgm:presLayoutVars>
      </dgm:prSet>
      <dgm:spPr/>
    </dgm:pt>
    <dgm:pt modelId="{F6CF676A-A77C-411B-A33D-21AEDF5DE55B}" type="pres">
      <dgm:prSet presAssocID="{0D6768D4-C526-42F0-ABA6-3A54A9DEC175}" presName="Name8" presStyleCnt="0"/>
      <dgm:spPr/>
    </dgm:pt>
    <dgm:pt modelId="{7D761638-F25E-48B0-9E61-1CF858E4A951}" type="pres">
      <dgm:prSet presAssocID="{0D6768D4-C526-42F0-ABA6-3A54A9DEC175}" presName="level" presStyleLbl="node1" presStyleIdx="4" presStyleCnt="15">
        <dgm:presLayoutVars>
          <dgm:chMax val="1"/>
          <dgm:bulletEnabled val="1"/>
        </dgm:presLayoutVars>
      </dgm:prSet>
      <dgm:spPr/>
    </dgm:pt>
    <dgm:pt modelId="{128EADEC-F006-490B-BEC9-641C8D07F9FF}" type="pres">
      <dgm:prSet presAssocID="{0D6768D4-C526-42F0-ABA6-3A54A9DEC175}" presName="levelTx" presStyleLbl="revTx" presStyleIdx="0" presStyleCnt="0">
        <dgm:presLayoutVars>
          <dgm:chMax val="1"/>
          <dgm:bulletEnabled val="1"/>
        </dgm:presLayoutVars>
      </dgm:prSet>
      <dgm:spPr/>
    </dgm:pt>
    <dgm:pt modelId="{A1B65F1D-01A6-40E9-8F6C-AB4389BA7118}" type="pres">
      <dgm:prSet presAssocID="{66C6FE76-4A01-4462-A831-E514F19F00B1}" presName="Name8" presStyleCnt="0"/>
      <dgm:spPr/>
    </dgm:pt>
    <dgm:pt modelId="{21494645-A564-40A4-9A93-E87F70434DD9}" type="pres">
      <dgm:prSet presAssocID="{66C6FE76-4A01-4462-A831-E514F19F00B1}" presName="level" presStyleLbl="node1" presStyleIdx="5" presStyleCnt="15">
        <dgm:presLayoutVars>
          <dgm:chMax val="1"/>
          <dgm:bulletEnabled val="1"/>
        </dgm:presLayoutVars>
      </dgm:prSet>
      <dgm:spPr/>
    </dgm:pt>
    <dgm:pt modelId="{73D41ED8-709C-49D7-A241-5735EC00EA6A}" type="pres">
      <dgm:prSet presAssocID="{66C6FE76-4A01-4462-A831-E514F19F00B1}" presName="levelTx" presStyleLbl="revTx" presStyleIdx="0" presStyleCnt="0">
        <dgm:presLayoutVars>
          <dgm:chMax val="1"/>
          <dgm:bulletEnabled val="1"/>
        </dgm:presLayoutVars>
      </dgm:prSet>
      <dgm:spPr/>
    </dgm:pt>
    <dgm:pt modelId="{6E7A6526-B5D0-4A09-9367-FA99DA3D5BC0}" type="pres">
      <dgm:prSet presAssocID="{39506930-30FF-494E-B56C-5764D17EA91B}" presName="Name8" presStyleCnt="0"/>
      <dgm:spPr/>
    </dgm:pt>
    <dgm:pt modelId="{2AA236AA-C966-408A-AF61-056DBC9C42F7}" type="pres">
      <dgm:prSet presAssocID="{39506930-30FF-494E-B56C-5764D17EA91B}" presName="level" presStyleLbl="node1" presStyleIdx="6" presStyleCnt="15">
        <dgm:presLayoutVars>
          <dgm:chMax val="1"/>
          <dgm:bulletEnabled val="1"/>
        </dgm:presLayoutVars>
      </dgm:prSet>
      <dgm:spPr/>
    </dgm:pt>
    <dgm:pt modelId="{0AE0FB8C-761F-4B90-9E7D-023A72B72C2A}" type="pres">
      <dgm:prSet presAssocID="{39506930-30FF-494E-B56C-5764D17EA91B}" presName="levelTx" presStyleLbl="revTx" presStyleIdx="0" presStyleCnt="0">
        <dgm:presLayoutVars>
          <dgm:chMax val="1"/>
          <dgm:bulletEnabled val="1"/>
        </dgm:presLayoutVars>
      </dgm:prSet>
      <dgm:spPr/>
    </dgm:pt>
    <dgm:pt modelId="{136A3CB6-7D24-4698-86B4-70620C15BED3}" type="pres">
      <dgm:prSet presAssocID="{465EA657-7E58-472C-8579-723820AAFE43}" presName="Name8" presStyleCnt="0"/>
      <dgm:spPr/>
    </dgm:pt>
    <dgm:pt modelId="{5BCEA91B-40A2-4FEF-B42B-DEF8D974302C}" type="pres">
      <dgm:prSet presAssocID="{465EA657-7E58-472C-8579-723820AAFE43}" presName="level" presStyleLbl="node1" presStyleIdx="7" presStyleCnt="15">
        <dgm:presLayoutVars>
          <dgm:chMax val="1"/>
          <dgm:bulletEnabled val="1"/>
        </dgm:presLayoutVars>
      </dgm:prSet>
      <dgm:spPr/>
    </dgm:pt>
    <dgm:pt modelId="{EAD950B9-0FFC-4B2B-8FBA-FF04D15FDE67}" type="pres">
      <dgm:prSet presAssocID="{465EA657-7E58-472C-8579-723820AAFE43}" presName="levelTx" presStyleLbl="revTx" presStyleIdx="0" presStyleCnt="0">
        <dgm:presLayoutVars>
          <dgm:chMax val="1"/>
          <dgm:bulletEnabled val="1"/>
        </dgm:presLayoutVars>
      </dgm:prSet>
      <dgm:spPr/>
    </dgm:pt>
    <dgm:pt modelId="{20FF823D-8B5B-4FBB-9FA4-74D02513F40F}" type="pres">
      <dgm:prSet presAssocID="{3D3897B5-F9FF-4D26-AB03-F01E4FA8DB1B}" presName="Name8" presStyleCnt="0"/>
      <dgm:spPr/>
    </dgm:pt>
    <dgm:pt modelId="{4D3B6C02-26AB-4FBF-9DF7-1EE26774F804}" type="pres">
      <dgm:prSet presAssocID="{3D3897B5-F9FF-4D26-AB03-F01E4FA8DB1B}" presName="level" presStyleLbl="node1" presStyleIdx="8" presStyleCnt="15">
        <dgm:presLayoutVars>
          <dgm:chMax val="1"/>
          <dgm:bulletEnabled val="1"/>
        </dgm:presLayoutVars>
      </dgm:prSet>
      <dgm:spPr/>
    </dgm:pt>
    <dgm:pt modelId="{412B90C5-FFA2-41BF-8B2F-C17DA55CF6D1}" type="pres">
      <dgm:prSet presAssocID="{3D3897B5-F9FF-4D26-AB03-F01E4FA8DB1B}" presName="levelTx" presStyleLbl="revTx" presStyleIdx="0" presStyleCnt="0">
        <dgm:presLayoutVars>
          <dgm:chMax val="1"/>
          <dgm:bulletEnabled val="1"/>
        </dgm:presLayoutVars>
      </dgm:prSet>
      <dgm:spPr/>
    </dgm:pt>
    <dgm:pt modelId="{E23622F1-3FC3-4EF7-8036-356E93CF341D}" type="pres">
      <dgm:prSet presAssocID="{529B0CE1-46C1-4E5E-8EC5-DD64E0AF9B33}" presName="Name8" presStyleCnt="0"/>
      <dgm:spPr/>
    </dgm:pt>
    <dgm:pt modelId="{0821AA9F-90F0-467C-848F-0BEE6C18C646}" type="pres">
      <dgm:prSet presAssocID="{529B0CE1-46C1-4E5E-8EC5-DD64E0AF9B33}" presName="level" presStyleLbl="node1" presStyleIdx="9" presStyleCnt="15">
        <dgm:presLayoutVars>
          <dgm:chMax val="1"/>
          <dgm:bulletEnabled val="1"/>
        </dgm:presLayoutVars>
      </dgm:prSet>
      <dgm:spPr/>
    </dgm:pt>
    <dgm:pt modelId="{931D5D3A-0349-4F44-8A30-EEAC71E9B059}" type="pres">
      <dgm:prSet presAssocID="{529B0CE1-46C1-4E5E-8EC5-DD64E0AF9B33}" presName="levelTx" presStyleLbl="revTx" presStyleIdx="0" presStyleCnt="0">
        <dgm:presLayoutVars>
          <dgm:chMax val="1"/>
          <dgm:bulletEnabled val="1"/>
        </dgm:presLayoutVars>
      </dgm:prSet>
      <dgm:spPr/>
    </dgm:pt>
    <dgm:pt modelId="{9FE011E6-A473-4E6D-89EB-ADD0BD656A22}" type="pres">
      <dgm:prSet presAssocID="{11512CD6-5CF6-4A65-B2AB-BA0DC7A3A194}" presName="Name8" presStyleCnt="0"/>
      <dgm:spPr/>
    </dgm:pt>
    <dgm:pt modelId="{7B1AF34A-526E-4797-8880-95810470F2D4}" type="pres">
      <dgm:prSet presAssocID="{11512CD6-5CF6-4A65-B2AB-BA0DC7A3A194}" presName="level" presStyleLbl="node1" presStyleIdx="10" presStyleCnt="15">
        <dgm:presLayoutVars>
          <dgm:chMax val="1"/>
          <dgm:bulletEnabled val="1"/>
        </dgm:presLayoutVars>
      </dgm:prSet>
      <dgm:spPr/>
    </dgm:pt>
    <dgm:pt modelId="{5FBF7899-F374-4775-A558-EF2BF432D04E}" type="pres">
      <dgm:prSet presAssocID="{11512CD6-5CF6-4A65-B2AB-BA0DC7A3A194}" presName="levelTx" presStyleLbl="revTx" presStyleIdx="0" presStyleCnt="0">
        <dgm:presLayoutVars>
          <dgm:chMax val="1"/>
          <dgm:bulletEnabled val="1"/>
        </dgm:presLayoutVars>
      </dgm:prSet>
      <dgm:spPr/>
    </dgm:pt>
    <dgm:pt modelId="{918FB448-2422-4E90-94DA-41ABED059BD9}" type="pres">
      <dgm:prSet presAssocID="{8026D6F5-2FA2-4CD0-9F47-2013DE7FA48B}" presName="Name8" presStyleCnt="0"/>
      <dgm:spPr/>
    </dgm:pt>
    <dgm:pt modelId="{B816DA91-1D8C-4743-87D9-1E15487C640C}" type="pres">
      <dgm:prSet presAssocID="{8026D6F5-2FA2-4CD0-9F47-2013DE7FA48B}" presName="level" presStyleLbl="node1" presStyleIdx="11" presStyleCnt="15">
        <dgm:presLayoutVars>
          <dgm:chMax val="1"/>
          <dgm:bulletEnabled val="1"/>
        </dgm:presLayoutVars>
      </dgm:prSet>
      <dgm:spPr/>
    </dgm:pt>
    <dgm:pt modelId="{6C8D898C-24EE-4955-8BFE-7CA86610EB59}" type="pres">
      <dgm:prSet presAssocID="{8026D6F5-2FA2-4CD0-9F47-2013DE7FA48B}" presName="levelTx" presStyleLbl="revTx" presStyleIdx="0" presStyleCnt="0">
        <dgm:presLayoutVars>
          <dgm:chMax val="1"/>
          <dgm:bulletEnabled val="1"/>
        </dgm:presLayoutVars>
      </dgm:prSet>
      <dgm:spPr/>
    </dgm:pt>
    <dgm:pt modelId="{3539E84F-B283-41B1-8E1C-F39AA56B55E3}" type="pres">
      <dgm:prSet presAssocID="{22A1307D-858C-4DF1-A28C-797B2E161161}" presName="Name8" presStyleCnt="0"/>
      <dgm:spPr/>
    </dgm:pt>
    <dgm:pt modelId="{723D0D35-BA58-4D1B-AFD7-0DB4408CA466}" type="pres">
      <dgm:prSet presAssocID="{22A1307D-858C-4DF1-A28C-797B2E161161}" presName="level" presStyleLbl="node1" presStyleIdx="12" presStyleCnt="15">
        <dgm:presLayoutVars>
          <dgm:chMax val="1"/>
          <dgm:bulletEnabled val="1"/>
        </dgm:presLayoutVars>
      </dgm:prSet>
      <dgm:spPr/>
    </dgm:pt>
    <dgm:pt modelId="{1F6D7D6B-5DDC-493B-A0BA-A7428AC14066}" type="pres">
      <dgm:prSet presAssocID="{22A1307D-858C-4DF1-A28C-797B2E161161}" presName="levelTx" presStyleLbl="revTx" presStyleIdx="0" presStyleCnt="0">
        <dgm:presLayoutVars>
          <dgm:chMax val="1"/>
          <dgm:bulletEnabled val="1"/>
        </dgm:presLayoutVars>
      </dgm:prSet>
      <dgm:spPr/>
    </dgm:pt>
    <dgm:pt modelId="{C96AA1DE-8B7E-446E-980F-2D781C2CA9DE}" type="pres">
      <dgm:prSet presAssocID="{3DEE2E84-5BA9-4B4B-9A20-A45231B42947}" presName="Name8" presStyleCnt="0"/>
      <dgm:spPr/>
    </dgm:pt>
    <dgm:pt modelId="{7F5420AF-329E-4F91-B5B0-AA316A044B27}" type="pres">
      <dgm:prSet presAssocID="{3DEE2E84-5BA9-4B4B-9A20-A45231B42947}" presName="level" presStyleLbl="node1" presStyleIdx="13" presStyleCnt="15">
        <dgm:presLayoutVars>
          <dgm:chMax val="1"/>
          <dgm:bulletEnabled val="1"/>
        </dgm:presLayoutVars>
      </dgm:prSet>
      <dgm:spPr/>
    </dgm:pt>
    <dgm:pt modelId="{D7808997-BD95-4B7D-A028-C07E298EEBF1}" type="pres">
      <dgm:prSet presAssocID="{3DEE2E84-5BA9-4B4B-9A20-A45231B42947}" presName="levelTx" presStyleLbl="revTx" presStyleIdx="0" presStyleCnt="0">
        <dgm:presLayoutVars>
          <dgm:chMax val="1"/>
          <dgm:bulletEnabled val="1"/>
        </dgm:presLayoutVars>
      </dgm:prSet>
      <dgm:spPr/>
    </dgm:pt>
    <dgm:pt modelId="{F2943998-A258-42F4-AA71-D8F3C7693D43}" type="pres">
      <dgm:prSet presAssocID="{3AED8AB0-D19B-4FE3-A28A-8EBCE6C7B173}" presName="Name8" presStyleCnt="0"/>
      <dgm:spPr/>
    </dgm:pt>
    <dgm:pt modelId="{697C92E7-B74D-4FA1-B8D9-A7FBB78EED78}" type="pres">
      <dgm:prSet presAssocID="{3AED8AB0-D19B-4FE3-A28A-8EBCE6C7B173}" presName="level" presStyleLbl="node1" presStyleIdx="14" presStyleCnt="15">
        <dgm:presLayoutVars>
          <dgm:chMax val="1"/>
          <dgm:bulletEnabled val="1"/>
        </dgm:presLayoutVars>
      </dgm:prSet>
      <dgm:spPr/>
    </dgm:pt>
    <dgm:pt modelId="{91A900E2-77BE-4E1A-8CDD-7988E4256D7F}" type="pres">
      <dgm:prSet presAssocID="{3AED8AB0-D19B-4FE3-A28A-8EBCE6C7B173}" presName="levelTx" presStyleLbl="revTx" presStyleIdx="0" presStyleCnt="0">
        <dgm:presLayoutVars>
          <dgm:chMax val="1"/>
          <dgm:bulletEnabled val="1"/>
        </dgm:presLayoutVars>
      </dgm:prSet>
      <dgm:spPr/>
    </dgm:pt>
  </dgm:ptLst>
  <dgm:cxnLst>
    <dgm:cxn modelId="{42297C88-363D-4284-BA5F-9B8B97CD253B}" type="presOf" srcId="{3DEE2E84-5BA9-4B4B-9A20-A45231B42947}" destId="{7F5420AF-329E-4F91-B5B0-AA316A044B27}" srcOrd="0" destOrd="0" presId="urn:microsoft.com/office/officeart/2005/8/layout/pyramid1"/>
    <dgm:cxn modelId="{1CCBFE11-5436-4A12-B6F4-B1F8A46C561A}" type="presOf" srcId="{3D3897B5-F9FF-4D26-AB03-F01E4FA8DB1B}" destId="{412B90C5-FFA2-41BF-8B2F-C17DA55CF6D1}" srcOrd="1" destOrd="0" presId="urn:microsoft.com/office/officeart/2005/8/layout/pyramid1"/>
    <dgm:cxn modelId="{D7EDBA9B-9EAD-43BE-BB0F-34FF6F73F3F2}" type="presOf" srcId="{FDABE31A-15AE-44D8-B0EC-C9EC8D0A1E0E}" destId="{6CA1CAE2-722F-4F77-9DF8-88FA9D4F8DA9}" srcOrd="0" destOrd="0" presId="urn:microsoft.com/office/officeart/2005/8/layout/pyramid1"/>
    <dgm:cxn modelId="{A9CE6B32-3F2B-4BAE-9B85-0F0170EB399C}" type="presOf" srcId="{32D31941-D9C2-4B8B-A012-73B9CA1295C0}" destId="{F0B4C5A3-E147-418C-9D3C-18254E39CA33}" srcOrd="1" destOrd="0" presId="urn:microsoft.com/office/officeart/2005/8/layout/pyramid1"/>
    <dgm:cxn modelId="{DEBD8690-3AE6-4D5F-B98D-280524C82857}" srcId="{5D02BBF0-7F42-47E8-914E-69983B875B96}" destId="{22A1307D-858C-4DF1-A28C-797B2E161161}" srcOrd="12" destOrd="0" parTransId="{9AE4DCC2-CFBF-44ED-BEF4-72DA419ADC9E}" sibTransId="{326EBE7E-5C2F-4997-8775-61E18DAF2B5B}"/>
    <dgm:cxn modelId="{BABECBAC-74DA-4454-9695-93FC4B6155DC}" srcId="{5D02BBF0-7F42-47E8-914E-69983B875B96}" destId="{3DEE2E84-5BA9-4B4B-9A20-A45231B42947}" srcOrd="13" destOrd="0" parTransId="{2978906E-5FD8-4139-948A-9908E0AB23CE}" sibTransId="{92370530-A7CE-4CBF-A35D-11CF06FE7BE2}"/>
    <dgm:cxn modelId="{52B3B2A5-79FA-4E64-B917-3E03A2586518}" type="presOf" srcId="{11512CD6-5CF6-4A65-B2AB-BA0DC7A3A194}" destId="{7B1AF34A-526E-4797-8880-95810470F2D4}" srcOrd="0" destOrd="0" presId="urn:microsoft.com/office/officeart/2005/8/layout/pyramid1"/>
    <dgm:cxn modelId="{DBD68347-3B14-46ED-8209-BCB1434FB502}" type="presOf" srcId="{3AED8AB0-D19B-4FE3-A28A-8EBCE6C7B173}" destId="{91A900E2-77BE-4E1A-8CDD-7988E4256D7F}" srcOrd="1" destOrd="0" presId="urn:microsoft.com/office/officeart/2005/8/layout/pyramid1"/>
    <dgm:cxn modelId="{7C2F71D1-F758-438F-9B67-D17B66B1F847}" srcId="{5D02BBF0-7F42-47E8-914E-69983B875B96}" destId="{3D3897B5-F9FF-4D26-AB03-F01E4FA8DB1B}" srcOrd="8" destOrd="0" parTransId="{7EE2A500-63D0-43AA-AB30-732E007A4C20}" sibTransId="{9E95728F-AF3A-4C7E-B4CF-430F44EDD97C}"/>
    <dgm:cxn modelId="{D2356168-4E1B-4020-A03B-FBB1D251B164}" type="presOf" srcId="{22A1307D-858C-4DF1-A28C-797B2E161161}" destId="{723D0D35-BA58-4D1B-AFD7-0DB4408CA466}" srcOrd="0" destOrd="0" presId="urn:microsoft.com/office/officeart/2005/8/layout/pyramid1"/>
    <dgm:cxn modelId="{7F6246C6-795C-47A5-B0E3-44424CF1C308}" srcId="{5D02BBF0-7F42-47E8-914E-69983B875B96}" destId="{8026D6F5-2FA2-4CD0-9F47-2013DE7FA48B}" srcOrd="11" destOrd="0" parTransId="{E913641B-0A1F-4040-8841-FBAD8116794C}" sibTransId="{82028E9B-B306-46FA-B1DC-86DC900967F0}"/>
    <dgm:cxn modelId="{C15FB541-D864-45E4-BA58-3408CDFB7593}" type="presOf" srcId="{3DEE2E84-5BA9-4B4B-9A20-A45231B42947}" destId="{D7808997-BD95-4B7D-A028-C07E298EEBF1}" srcOrd="1" destOrd="0" presId="urn:microsoft.com/office/officeart/2005/8/layout/pyramid1"/>
    <dgm:cxn modelId="{48DB5B99-5112-4F6D-BB91-004CBC111B3E}" type="presOf" srcId="{66C6FE76-4A01-4462-A831-E514F19F00B1}" destId="{21494645-A564-40A4-9A93-E87F70434DD9}" srcOrd="0" destOrd="0" presId="urn:microsoft.com/office/officeart/2005/8/layout/pyramid1"/>
    <dgm:cxn modelId="{7D7CA412-7EB9-4859-97F9-21CB1045C871}" srcId="{5D02BBF0-7F42-47E8-914E-69983B875B96}" destId="{57D76A7F-73A9-4F20-8333-176A26403D73}" srcOrd="2" destOrd="0" parTransId="{77DDD178-48ED-4884-ABF1-68DD0D0295DA}" sibTransId="{009A7F35-49C1-480F-A389-F6C5ADD1B0F3}"/>
    <dgm:cxn modelId="{C66C037C-2067-4339-A89D-D038BC709174}" srcId="{5D02BBF0-7F42-47E8-914E-69983B875B96}" destId="{465EA657-7E58-472C-8579-723820AAFE43}" srcOrd="7" destOrd="0" parTransId="{4EDFCEFB-E316-4018-BD18-12A1A39FE8B1}" sibTransId="{AAFCCE1D-A82E-471A-9A94-821449BEC8F3}"/>
    <dgm:cxn modelId="{36951314-F459-4FC3-A787-FBA97737A554}" type="presOf" srcId="{AB2C6EB1-3C18-4E0E-A067-72D4EBD5A7E3}" destId="{38E2871E-7483-470C-A124-64EA25D76846}" srcOrd="1" destOrd="0" presId="urn:microsoft.com/office/officeart/2005/8/layout/pyramid1"/>
    <dgm:cxn modelId="{7254C15B-0561-4392-815E-735EB2D39233}" type="presOf" srcId="{57D76A7F-73A9-4F20-8333-176A26403D73}" destId="{AB7DF383-36F7-4372-B43A-A54AC3EB5084}" srcOrd="1" destOrd="0" presId="urn:microsoft.com/office/officeart/2005/8/layout/pyramid1"/>
    <dgm:cxn modelId="{FEC1A239-18AA-408C-84E8-CFDB5DE84343}" srcId="{5D02BBF0-7F42-47E8-914E-69983B875B96}" destId="{11512CD6-5CF6-4A65-B2AB-BA0DC7A3A194}" srcOrd="10" destOrd="0" parTransId="{D3C78111-2413-4755-80A6-1BE90C8BFADF}" sibTransId="{0D62E48C-E800-4881-8B4D-0BAA2B523D26}"/>
    <dgm:cxn modelId="{8CCCE5BE-D474-4C79-8D3F-B0F713C8DE41}" type="presOf" srcId="{465EA657-7E58-472C-8579-723820AAFE43}" destId="{EAD950B9-0FFC-4B2B-8FBA-FF04D15FDE67}" srcOrd="1" destOrd="0" presId="urn:microsoft.com/office/officeart/2005/8/layout/pyramid1"/>
    <dgm:cxn modelId="{5401A328-35F4-4A77-ADCE-262429FDAA06}" type="presOf" srcId="{0D6768D4-C526-42F0-ABA6-3A54A9DEC175}" destId="{7D761638-F25E-48B0-9E61-1CF858E4A951}" srcOrd="0" destOrd="0" presId="urn:microsoft.com/office/officeart/2005/8/layout/pyramid1"/>
    <dgm:cxn modelId="{75023BE6-4EC0-493D-AC54-52C3D4490CF5}" type="presOf" srcId="{22A1307D-858C-4DF1-A28C-797B2E161161}" destId="{1F6D7D6B-5DDC-493B-A0BA-A7428AC14066}" srcOrd="1" destOrd="0" presId="urn:microsoft.com/office/officeart/2005/8/layout/pyramid1"/>
    <dgm:cxn modelId="{0CEC6794-3CEB-4776-B12E-07E21B785FA5}" type="presOf" srcId="{529B0CE1-46C1-4E5E-8EC5-DD64E0AF9B33}" destId="{0821AA9F-90F0-467C-848F-0BEE6C18C646}" srcOrd="0" destOrd="0" presId="urn:microsoft.com/office/officeart/2005/8/layout/pyramid1"/>
    <dgm:cxn modelId="{3C59A122-6205-43E0-82AA-68465865F829}" type="presOf" srcId="{39506930-30FF-494E-B56C-5764D17EA91B}" destId="{2AA236AA-C966-408A-AF61-056DBC9C42F7}" srcOrd="0" destOrd="0" presId="urn:microsoft.com/office/officeart/2005/8/layout/pyramid1"/>
    <dgm:cxn modelId="{A81F0952-6943-4C93-993F-A29A32CEBD5D}" type="presOf" srcId="{39506930-30FF-494E-B56C-5764D17EA91B}" destId="{0AE0FB8C-761F-4B90-9E7D-023A72B72C2A}" srcOrd="1" destOrd="0" presId="urn:microsoft.com/office/officeart/2005/8/layout/pyramid1"/>
    <dgm:cxn modelId="{19CC147E-0FB3-46BC-AEC9-CF96E7921FC3}" srcId="{5D02BBF0-7F42-47E8-914E-69983B875B96}" destId="{39506930-30FF-494E-B56C-5764D17EA91B}" srcOrd="6" destOrd="0" parTransId="{B41553DB-8F69-4A47-99C8-7DE54720E762}" sibTransId="{F575AECB-40EC-4CA8-B9FF-95646E86CA81}"/>
    <dgm:cxn modelId="{F15930F4-ACE3-4635-80EC-253E32AEF567}" srcId="{5D02BBF0-7F42-47E8-914E-69983B875B96}" destId="{66C6FE76-4A01-4462-A831-E514F19F00B1}" srcOrd="5" destOrd="0" parTransId="{BF5EC52F-65F1-44FC-8EE6-F896C8300F13}" sibTransId="{FA73AB1C-4E62-44D0-8D54-4717CCABB308}"/>
    <dgm:cxn modelId="{05F7640F-E5CD-4005-BF45-3C3B464D2001}" type="presOf" srcId="{32D31941-D9C2-4B8B-A012-73B9CA1295C0}" destId="{24FE545A-BD40-49AF-92A1-A51B6B72B38F}" srcOrd="0" destOrd="0" presId="urn:microsoft.com/office/officeart/2005/8/layout/pyramid1"/>
    <dgm:cxn modelId="{FF7290B6-69A0-4EF6-A1A9-2358CEFC84F4}" type="presOf" srcId="{529B0CE1-46C1-4E5E-8EC5-DD64E0AF9B33}" destId="{931D5D3A-0349-4F44-8A30-EEAC71E9B059}" srcOrd="1" destOrd="0" presId="urn:microsoft.com/office/officeart/2005/8/layout/pyramid1"/>
    <dgm:cxn modelId="{0519C77F-D376-4167-931B-3ACDC980CF96}" type="presOf" srcId="{8026D6F5-2FA2-4CD0-9F47-2013DE7FA48B}" destId="{B816DA91-1D8C-4743-87D9-1E15487C640C}" srcOrd="0" destOrd="0" presId="urn:microsoft.com/office/officeart/2005/8/layout/pyramid1"/>
    <dgm:cxn modelId="{58DBFEEB-0A4C-4EEF-B131-2867617803F2}" type="presOf" srcId="{3D3897B5-F9FF-4D26-AB03-F01E4FA8DB1B}" destId="{4D3B6C02-26AB-4FBF-9DF7-1EE26774F804}" srcOrd="0" destOrd="0" presId="urn:microsoft.com/office/officeart/2005/8/layout/pyramid1"/>
    <dgm:cxn modelId="{6FAE9A63-86CE-49E1-B5B5-B89E9C01DFFA}" type="presOf" srcId="{66C6FE76-4A01-4462-A831-E514F19F00B1}" destId="{73D41ED8-709C-49D7-A241-5735EC00EA6A}" srcOrd="1" destOrd="0" presId="urn:microsoft.com/office/officeart/2005/8/layout/pyramid1"/>
    <dgm:cxn modelId="{14828065-2873-424D-B6D9-EFCC43299B77}" type="presOf" srcId="{57D76A7F-73A9-4F20-8333-176A26403D73}" destId="{BC42032A-0729-473B-8E85-C38327D399AC}" srcOrd="0" destOrd="0" presId="urn:microsoft.com/office/officeart/2005/8/layout/pyramid1"/>
    <dgm:cxn modelId="{1CB56ED2-FF44-4227-8187-A84A121E3C12}" type="presOf" srcId="{465EA657-7E58-472C-8579-723820AAFE43}" destId="{5BCEA91B-40A2-4FEF-B42B-DEF8D974302C}" srcOrd="0" destOrd="0" presId="urn:microsoft.com/office/officeart/2005/8/layout/pyramid1"/>
    <dgm:cxn modelId="{FB3C2336-D750-400E-92AB-A7652E949837}" type="presOf" srcId="{0D6768D4-C526-42F0-ABA6-3A54A9DEC175}" destId="{128EADEC-F006-490B-BEC9-641C8D07F9FF}" srcOrd="1" destOrd="0" presId="urn:microsoft.com/office/officeart/2005/8/layout/pyramid1"/>
    <dgm:cxn modelId="{FCE4E0F6-38E0-4510-BEEB-D48C7047651C}" type="presOf" srcId="{5D02BBF0-7F42-47E8-914E-69983B875B96}" destId="{5F0ABB32-3A31-41C8-927B-A57E5039EA75}" srcOrd="0" destOrd="0" presId="urn:microsoft.com/office/officeart/2005/8/layout/pyramid1"/>
    <dgm:cxn modelId="{02756A94-A674-4AC3-9733-6FB15ACA02FA}" srcId="{5D02BBF0-7F42-47E8-914E-69983B875B96}" destId="{0D6768D4-C526-42F0-ABA6-3A54A9DEC175}" srcOrd="4" destOrd="0" parTransId="{983E1AE4-FD4F-4C89-989A-CA05B260F85F}" sibTransId="{30FFA5EE-D305-4436-A7A5-940D24D347C3}"/>
    <dgm:cxn modelId="{3D93BE3F-6D59-461B-A77B-014CD745A850}" srcId="{5D02BBF0-7F42-47E8-914E-69983B875B96}" destId="{3AED8AB0-D19B-4FE3-A28A-8EBCE6C7B173}" srcOrd="14" destOrd="0" parTransId="{4F86BB7B-B768-4B86-9EC2-66CFC925BA06}" sibTransId="{994304C9-8FA4-455A-8DF5-25B3B0662AFD}"/>
    <dgm:cxn modelId="{81F0D81B-9410-4E63-8255-B68A77DB063A}" srcId="{5D02BBF0-7F42-47E8-914E-69983B875B96}" destId="{AB2C6EB1-3C18-4E0E-A067-72D4EBD5A7E3}" srcOrd="0" destOrd="0" parTransId="{4294C9A5-297E-4ABF-A780-4CE9E1B76A1A}" sibTransId="{1120B398-5CC7-4991-B35F-3B5EC5A7FCB0}"/>
    <dgm:cxn modelId="{9D034403-4691-492C-B2E4-E2F2F835C4B4}" srcId="{5D02BBF0-7F42-47E8-914E-69983B875B96}" destId="{529B0CE1-46C1-4E5E-8EC5-DD64E0AF9B33}" srcOrd="9" destOrd="0" parTransId="{C1C36A83-B1EA-46BC-A38E-B2F54238B230}" sibTransId="{6111937D-B65A-4C8B-BBEC-259BEDE4DDE3}"/>
    <dgm:cxn modelId="{745F629D-27C9-46C1-AA35-798F5CAC5BDF}" type="presOf" srcId="{3AED8AB0-D19B-4FE3-A28A-8EBCE6C7B173}" destId="{697C92E7-B74D-4FA1-B8D9-A7FBB78EED78}" srcOrd="0" destOrd="0" presId="urn:microsoft.com/office/officeart/2005/8/layout/pyramid1"/>
    <dgm:cxn modelId="{CA9246F8-5593-4605-8279-DDF7A6B21836}" srcId="{5D02BBF0-7F42-47E8-914E-69983B875B96}" destId="{32D31941-D9C2-4B8B-A012-73B9CA1295C0}" srcOrd="3" destOrd="0" parTransId="{3C4FA79E-37C5-4929-ABBA-0DCE8C5EF9F0}" sibTransId="{B00AE3DE-25FB-42DA-AA30-F9901B89EC79}"/>
    <dgm:cxn modelId="{30E0EF9F-5E27-48D2-9E28-B3D1EF3D5569}" srcId="{5D02BBF0-7F42-47E8-914E-69983B875B96}" destId="{FDABE31A-15AE-44D8-B0EC-C9EC8D0A1E0E}" srcOrd="1" destOrd="0" parTransId="{DA9BF770-FC08-4240-94DE-80D9EB6304DF}" sibTransId="{72EAA196-40BA-4E0C-98C5-73CBE5D7C9FC}"/>
    <dgm:cxn modelId="{3F7D5D50-9D88-4D21-B478-CC044E59F2CB}" type="presOf" srcId="{FDABE31A-15AE-44D8-B0EC-C9EC8D0A1E0E}" destId="{B8EEB307-3F9F-418F-82F0-C501C53A6A07}" srcOrd="1" destOrd="0" presId="urn:microsoft.com/office/officeart/2005/8/layout/pyramid1"/>
    <dgm:cxn modelId="{63B7F8CD-D164-461B-BB0B-C08093DF566F}" type="presOf" srcId="{11512CD6-5CF6-4A65-B2AB-BA0DC7A3A194}" destId="{5FBF7899-F374-4775-A558-EF2BF432D04E}" srcOrd="1" destOrd="0" presId="urn:microsoft.com/office/officeart/2005/8/layout/pyramid1"/>
    <dgm:cxn modelId="{698A0263-5EF1-426E-BB75-997E043DAB57}" type="presOf" srcId="{8026D6F5-2FA2-4CD0-9F47-2013DE7FA48B}" destId="{6C8D898C-24EE-4955-8BFE-7CA86610EB59}" srcOrd="1" destOrd="0" presId="urn:microsoft.com/office/officeart/2005/8/layout/pyramid1"/>
    <dgm:cxn modelId="{90AAFC16-A89A-493C-A4B1-BF2C4A8FD159}" type="presOf" srcId="{AB2C6EB1-3C18-4E0E-A067-72D4EBD5A7E3}" destId="{7E62E962-2C46-472F-83B8-3CC0C925AD65}" srcOrd="0" destOrd="0" presId="urn:microsoft.com/office/officeart/2005/8/layout/pyramid1"/>
    <dgm:cxn modelId="{5A74F31C-F625-45D4-B042-020A3F3D126A}" type="presParOf" srcId="{5F0ABB32-3A31-41C8-927B-A57E5039EA75}" destId="{CDE8BA76-07F2-498A-B294-461C04DD9D78}" srcOrd="0" destOrd="0" presId="urn:microsoft.com/office/officeart/2005/8/layout/pyramid1"/>
    <dgm:cxn modelId="{6A541721-3CF7-4C09-A2DD-E51263ECAF56}" type="presParOf" srcId="{CDE8BA76-07F2-498A-B294-461C04DD9D78}" destId="{7E62E962-2C46-472F-83B8-3CC0C925AD65}" srcOrd="0" destOrd="0" presId="urn:microsoft.com/office/officeart/2005/8/layout/pyramid1"/>
    <dgm:cxn modelId="{1308094A-FAF3-4C61-AB99-2C48EDF2CCE9}" type="presParOf" srcId="{CDE8BA76-07F2-498A-B294-461C04DD9D78}" destId="{38E2871E-7483-470C-A124-64EA25D76846}" srcOrd="1" destOrd="0" presId="urn:microsoft.com/office/officeart/2005/8/layout/pyramid1"/>
    <dgm:cxn modelId="{69DC314F-A45B-4F39-8B15-074F2B316749}" type="presParOf" srcId="{5F0ABB32-3A31-41C8-927B-A57E5039EA75}" destId="{C3BC626E-2363-4046-A466-6E4E1F5A0D78}" srcOrd="1" destOrd="0" presId="urn:microsoft.com/office/officeart/2005/8/layout/pyramid1"/>
    <dgm:cxn modelId="{6BC004C4-44D8-4565-ABA1-993F686EE953}" type="presParOf" srcId="{C3BC626E-2363-4046-A466-6E4E1F5A0D78}" destId="{6CA1CAE2-722F-4F77-9DF8-88FA9D4F8DA9}" srcOrd="0" destOrd="0" presId="urn:microsoft.com/office/officeart/2005/8/layout/pyramid1"/>
    <dgm:cxn modelId="{31C0D442-8501-489C-B505-14A3AF0C0644}" type="presParOf" srcId="{C3BC626E-2363-4046-A466-6E4E1F5A0D78}" destId="{B8EEB307-3F9F-418F-82F0-C501C53A6A07}" srcOrd="1" destOrd="0" presId="urn:microsoft.com/office/officeart/2005/8/layout/pyramid1"/>
    <dgm:cxn modelId="{2E67E23B-2C01-45C8-A1BD-8C40A2D22B56}" type="presParOf" srcId="{5F0ABB32-3A31-41C8-927B-A57E5039EA75}" destId="{2530AD35-CF36-41F9-A22F-30047A47A9BC}" srcOrd="2" destOrd="0" presId="urn:microsoft.com/office/officeart/2005/8/layout/pyramid1"/>
    <dgm:cxn modelId="{B0FFE695-AB81-4289-A888-7235BDC92C98}" type="presParOf" srcId="{2530AD35-CF36-41F9-A22F-30047A47A9BC}" destId="{BC42032A-0729-473B-8E85-C38327D399AC}" srcOrd="0" destOrd="0" presId="urn:microsoft.com/office/officeart/2005/8/layout/pyramid1"/>
    <dgm:cxn modelId="{050B36B2-027F-478F-BB5B-9F82413DC882}" type="presParOf" srcId="{2530AD35-CF36-41F9-A22F-30047A47A9BC}" destId="{AB7DF383-36F7-4372-B43A-A54AC3EB5084}" srcOrd="1" destOrd="0" presId="urn:microsoft.com/office/officeart/2005/8/layout/pyramid1"/>
    <dgm:cxn modelId="{A397E7CC-E4F2-459F-8C01-336DC3FAA2A2}" type="presParOf" srcId="{5F0ABB32-3A31-41C8-927B-A57E5039EA75}" destId="{360B8360-A5F1-468F-8038-177907CA3F53}" srcOrd="3" destOrd="0" presId="urn:microsoft.com/office/officeart/2005/8/layout/pyramid1"/>
    <dgm:cxn modelId="{430E7BD1-5829-43B9-A828-44A485D423AF}" type="presParOf" srcId="{360B8360-A5F1-468F-8038-177907CA3F53}" destId="{24FE545A-BD40-49AF-92A1-A51B6B72B38F}" srcOrd="0" destOrd="0" presId="urn:microsoft.com/office/officeart/2005/8/layout/pyramid1"/>
    <dgm:cxn modelId="{B9DEADDD-CD5B-45C8-A5E4-93024FDD4914}" type="presParOf" srcId="{360B8360-A5F1-468F-8038-177907CA3F53}" destId="{F0B4C5A3-E147-418C-9D3C-18254E39CA33}" srcOrd="1" destOrd="0" presId="urn:microsoft.com/office/officeart/2005/8/layout/pyramid1"/>
    <dgm:cxn modelId="{42B3F214-7BAA-45A3-ADAB-BC53613FDD0D}" type="presParOf" srcId="{5F0ABB32-3A31-41C8-927B-A57E5039EA75}" destId="{F6CF676A-A77C-411B-A33D-21AEDF5DE55B}" srcOrd="4" destOrd="0" presId="urn:microsoft.com/office/officeart/2005/8/layout/pyramid1"/>
    <dgm:cxn modelId="{EED23414-5F23-4C8B-8FEC-AC3176D65535}" type="presParOf" srcId="{F6CF676A-A77C-411B-A33D-21AEDF5DE55B}" destId="{7D761638-F25E-48B0-9E61-1CF858E4A951}" srcOrd="0" destOrd="0" presId="urn:microsoft.com/office/officeart/2005/8/layout/pyramid1"/>
    <dgm:cxn modelId="{DE31EAA4-A212-447A-83CE-D7C95B032B69}" type="presParOf" srcId="{F6CF676A-A77C-411B-A33D-21AEDF5DE55B}" destId="{128EADEC-F006-490B-BEC9-641C8D07F9FF}" srcOrd="1" destOrd="0" presId="urn:microsoft.com/office/officeart/2005/8/layout/pyramid1"/>
    <dgm:cxn modelId="{92F8351E-47E8-4111-ABC6-C9178CA3F60C}" type="presParOf" srcId="{5F0ABB32-3A31-41C8-927B-A57E5039EA75}" destId="{A1B65F1D-01A6-40E9-8F6C-AB4389BA7118}" srcOrd="5" destOrd="0" presId="urn:microsoft.com/office/officeart/2005/8/layout/pyramid1"/>
    <dgm:cxn modelId="{6EA7BB8F-1C1C-4B1E-B40E-8629B670F88A}" type="presParOf" srcId="{A1B65F1D-01A6-40E9-8F6C-AB4389BA7118}" destId="{21494645-A564-40A4-9A93-E87F70434DD9}" srcOrd="0" destOrd="0" presId="urn:microsoft.com/office/officeart/2005/8/layout/pyramid1"/>
    <dgm:cxn modelId="{2A88EDEF-E540-4E67-B14B-255E814261A2}" type="presParOf" srcId="{A1B65F1D-01A6-40E9-8F6C-AB4389BA7118}" destId="{73D41ED8-709C-49D7-A241-5735EC00EA6A}" srcOrd="1" destOrd="0" presId="urn:microsoft.com/office/officeart/2005/8/layout/pyramid1"/>
    <dgm:cxn modelId="{4C5055BB-2332-4F44-93B6-9880364D167F}" type="presParOf" srcId="{5F0ABB32-3A31-41C8-927B-A57E5039EA75}" destId="{6E7A6526-B5D0-4A09-9367-FA99DA3D5BC0}" srcOrd="6" destOrd="0" presId="urn:microsoft.com/office/officeart/2005/8/layout/pyramid1"/>
    <dgm:cxn modelId="{1909B237-646A-400B-ADAF-3B57F62789DB}" type="presParOf" srcId="{6E7A6526-B5D0-4A09-9367-FA99DA3D5BC0}" destId="{2AA236AA-C966-408A-AF61-056DBC9C42F7}" srcOrd="0" destOrd="0" presId="urn:microsoft.com/office/officeart/2005/8/layout/pyramid1"/>
    <dgm:cxn modelId="{72FBF94E-A060-4A2F-8228-0830A730A333}" type="presParOf" srcId="{6E7A6526-B5D0-4A09-9367-FA99DA3D5BC0}" destId="{0AE0FB8C-761F-4B90-9E7D-023A72B72C2A}" srcOrd="1" destOrd="0" presId="urn:microsoft.com/office/officeart/2005/8/layout/pyramid1"/>
    <dgm:cxn modelId="{787613D3-C5BF-42CA-9A6A-A596B0922378}" type="presParOf" srcId="{5F0ABB32-3A31-41C8-927B-A57E5039EA75}" destId="{136A3CB6-7D24-4698-86B4-70620C15BED3}" srcOrd="7" destOrd="0" presId="urn:microsoft.com/office/officeart/2005/8/layout/pyramid1"/>
    <dgm:cxn modelId="{3C682E08-21FE-4846-AAAC-6602D529D54F}" type="presParOf" srcId="{136A3CB6-7D24-4698-86B4-70620C15BED3}" destId="{5BCEA91B-40A2-4FEF-B42B-DEF8D974302C}" srcOrd="0" destOrd="0" presId="urn:microsoft.com/office/officeart/2005/8/layout/pyramid1"/>
    <dgm:cxn modelId="{12FEB835-C6BA-4B56-9AC7-821631E055A9}" type="presParOf" srcId="{136A3CB6-7D24-4698-86B4-70620C15BED3}" destId="{EAD950B9-0FFC-4B2B-8FBA-FF04D15FDE67}" srcOrd="1" destOrd="0" presId="urn:microsoft.com/office/officeart/2005/8/layout/pyramid1"/>
    <dgm:cxn modelId="{4874A22A-8E76-465F-8A74-19E8C32AC90D}" type="presParOf" srcId="{5F0ABB32-3A31-41C8-927B-A57E5039EA75}" destId="{20FF823D-8B5B-4FBB-9FA4-74D02513F40F}" srcOrd="8" destOrd="0" presId="urn:microsoft.com/office/officeart/2005/8/layout/pyramid1"/>
    <dgm:cxn modelId="{D5AAF574-6247-465C-9239-0711A8BF3490}" type="presParOf" srcId="{20FF823D-8B5B-4FBB-9FA4-74D02513F40F}" destId="{4D3B6C02-26AB-4FBF-9DF7-1EE26774F804}" srcOrd="0" destOrd="0" presId="urn:microsoft.com/office/officeart/2005/8/layout/pyramid1"/>
    <dgm:cxn modelId="{E63FC066-18E8-4BD0-AFD1-0538876D3541}" type="presParOf" srcId="{20FF823D-8B5B-4FBB-9FA4-74D02513F40F}" destId="{412B90C5-FFA2-41BF-8B2F-C17DA55CF6D1}" srcOrd="1" destOrd="0" presId="urn:microsoft.com/office/officeart/2005/8/layout/pyramid1"/>
    <dgm:cxn modelId="{A0C7C178-09B1-45DB-9F4E-A925D36332DC}" type="presParOf" srcId="{5F0ABB32-3A31-41C8-927B-A57E5039EA75}" destId="{E23622F1-3FC3-4EF7-8036-356E93CF341D}" srcOrd="9" destOrd="0" presId="urn:microsoft.com/office/officeart/2005/8/layout/pyramid1"/>
    <dgm:cxn modelId="{99F77A3F-B0EE-408F-A168-28BA52995F71}" type="presParOf" srcId="{E23622F1-3FC3-4EF7-8036-356E93CF341D}" destId="{0821AA9F-90F0-467C-848F-0BEE6C18C646}" srcOrd="0" destOrd="0" presId="urn:microsoft.com/office/officeart/2005/8/layout/pyramid1"/>
    <dgm:cxn modelId="{3C1F4F23-171D-4C9C-AC86-5686F726BC3F}" type="presParOf" srcId="{E23622F1-3FC3-4EF7-8036-356E93CF341D}" destId="{931D5D3A-0349-4F44-8A30-EEAC71E9B059}" srcOrd="1" destOrd="0" presId="urn:microsoft.com/office/officeart/2005/8/layout/pyramid1"/>
    <dgm:cxn modelId="{CF4BD711-9D49-402E-9DE1-9E340BF195B7}" type="presParOf" srcId="{5F0ABB32-3A31-41C8-927B-A57E5039EA75}" destId="{9FE011E6-A473-4E6D-89EB-ADD0BD656A22}" srcOrd="10" destOrd="0" presId="urn:microsoft.com/office/officeart/2005/8/layout/pyramid1"/>
    <dgm:cxn modelId="{300A34BF-B620-4975-B0CA-2E6A697F0AA1}" type="presParOf" srcId="{9FE011E6-A473-4E6D-89EB-ADD0BD656A22}" destId="{7B1AF34A-526E-4797-8880-95810470F2D4}" srcOrd="0" destOrd="0" presId="urn:microsoft.com/office/officeart/2005/8/layout/pyramid1"/>
    <dgm:cxn modelId="{BF27CA85-FF7B-448C-9EA3-B8759BAB2F39}" type="presParOf" srcId="{9FE011E6-A473-4E6D-89EB-ADD0BD656A22}" destId="{5FBF7899-F374-4775-A558-EF2BF432D04E}" srcOrd="1" destOrd="0" presId="urn:microsoft.com/office/officeart/2005/8/layout/pyramid1"/>
    <dgm:cxn modelId="{DFA88BA4-0193-4202-B05B-A507484EC4C9}" type="presParOf" srcId="{5F0ABB32-3A31-41C8-927B-A57E5039EA75}" destId="{918FB448-2422-4E90-94DA-41ABED059BD9}" srcOrd="11" destOrd="0" presId="urn:microsoft.com/office/officeart/2005/8/layout/pyramid1"/>
    <dgm:cxn modelId="{E586F406-586D-4A82-8690-76D9088B4AD1}" type="presParOf" srcId="{918FB448-2422-4E90-94DA-41ABED059BD9}" destId="{B816DA91-1D8C-4743-87D9-1E15487C640C}" srcOrd="0" destOrd="0" presId="urn:microsoft.com/office/officeart/2005/8/layout/pyramid1"/>
    <dgm:cxn modelId="{449E52F1-6C66-487B-B747-3F2DDB03E50C}" type="presParOf" srcId="{918FB448-2422-4E90-94DA-41ABED059BD9}" destId="{6C8D898C-24EE-4955-8BFE-7CA86610EB59}" srcOrd="1" destOrd="0" presId="urn:microsoft.com/office/officeart/2005/8/layout/pyramid1"/>
    <dgm:cxn modelId="{3858C624-5F20-4136-84F2-900DBEF60D43}" type="presParOf" srcId="{5F0ABB32-3A31-41C8-927B-A57E5039EA75}" destId="{3539E84F-B283-41B1-8E1C-F39AA56B55E3}" srcOrd="12" destOrd="0" presId="urn:microsoft.com/office/officeart/2005/8/layout/pyramid1"/>
    <dgm:cxn modelId="{56AFC817-D233-4208-A5F8-8CB5C0A11552}" type="presParOf" srcId="{3539E84F-B283-41B1-8E1C-F39AA56B55E3}" destId="{723D0D35-BA58-4D1B-AFD7-0DB4408CA466}" srcOrd="0" destOrd="0" presId="urn:microsoft.com/office/officeart/2005/8/layout/pyramid1"/>
    <dgm:cxn modelId="{3D30158F-9BF0-40B8-B108-2606AFCE8929}" type="presParOf" srcId="{3539E84F-B283-41B1-8E1C-F39AA56B55E3}" destId="{1F6D7D6B-5DDC-493B-A0BA-A7428AC14066}" srcOrd="1" destOrd="0" presId="urn:microsoft.com/office/officeart/2005/8/layout/pyramid1"/>
    <dgm:cxn modelId="{DFF10208-44E0-4C23-946B-452B869067F8}" type="presParOf" srcId="{5F0ABB32-3A31-41C8-927B-A57E5039EA75}" destId="{C96AA1DE-8B7E-446E-980F-2D781C2CA9DE}" srcOrd="13" destOrd="0" presId="urn:microsoft.com/office/officeart/2005/8/layout/pyramid1"/>
    <dgm:cxn modelId="{66BD478F-0954-4DC0-ACA8-37B5D9D55D3A}" type="presParOf" srcId="{C96AA1DE-8B7E-446E-980F-2D781C2CA9DE}" destId="{7F5420AF-329E-4F91-B5B0-AA316A044B27}" srcOrd="0" destOrd="0" presId="urn:microsoft.com/office/officeart/2005/8/layout/pyramid1"/>
    <dgm:cxn modelId="{75B462E1-1B9B-498C-B14E-D6F416799C5E}" type="presParOf" srcId="{C96AA1DE-8B7E-446E-980F-2D781C2CA9DE}" destId="{D7808997-BD95-4B7D-A028-C07E298EEBF1}" srcOrd="1" destOrd="0" presId="urn:microsoft.com/office/officeart/2005/8/layout/pyramid1"/>
    <dgm:cxn modelId="{00F809DA-9549-4326-B204-761A21428D18}" type="presParOf" srcId="{5F0ABB32-3A31-41C8-927B-A57E5039EA75}" destId="{F2943998-A258-42F4-AA71-D8F3C7693D43}" srcOrd="14" destOrd="0" presId="urn:microsoft.com/office/officeart/2005/8/layout/pyramid1"/>
    <dgm:cxn modelId="{4733CB91-DA9E-4196-85C3-2461C8EF8696}" type="presParOf" srcId="{F2943998-A258-42F4-AA71-D8F3C7693D43}" destId="{697C92E7-B74D-4FA1-B8D9-A7FBB78EED78}" srcOrd="0" destOrd="0" presId="urn:microsoft.com/office/officeart/2005/8/layout/pyramid1"/>
    <dgm:cxn modelId="{B6314875-917B-41D3-AB1D-6E474055E4C7}" type="presParOf" srcId="{F2943998-A258-42F4-AA71-D8F3C7693D43}" destId="{91A900E2-77BE-4E1A-8CDD-7988E4256D7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CFF259-2765-462B-AAA4-6BDBF6BA828C}" type="doc">
      <dgm:prSet loTypeId="urn:microsoft.com/office/officeart/2005/8/layout/radial1" loCatId="relationship" qsTypeId="urn:microsoft.com/office/officeart/2005/8/quickstyle/simple1" qsCatId="simple" csTypeId="urn:microsoft.com/office/officeart/2005/8/colors/accent1_2" csCatId="accent1"/>
      <dgm:spPr/>
    </dgm:pt>
    <dgm:pt modelId="{3DE2790B-A239-4657-9F98-415BEC52C23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Z</a:t>
          </a:r>
        </a:p>
      </dgm:t>
    </dgm:pt>
    <dgm:pt modelId="{38B21511-FA9F-4D2D-94B3-7866E5128699}" type="parTrans" cxnId="{8C651203-B270-4505-B18A-852C52B9560D}">
      <dgm:prSet/>
      <dgm:spPr/>
    </dgm:pt>
    <dgm:pt modelId="{BE512D4F-46EB-4DCB-8742-05E14F471D37}" type="sibTrans" cxnId="{8C651203-B270-4505-B18A-852C52B9560D}">
      <dgm:prSet/>
      <dgm:spPr/>
    </dgm:pt>
    <dgm:pt modelId="{5CAEFFB4-1AFB-4A59-A406-7FC4C6717E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ALKOHOL</a:t>
          </a:r>
        </a:p>
      </dgm:t>
    </dgm:pt>
    <dgm:pt modelId="{90A022F5-4443-4027-8709-C912E0853F12}" type="parTrans" cxnId="{E706D6FF-E67A-4202-8FDE-CFF50C74753E}">
      <dgm:prSet/>
      <dgm:spPr/>
      <dgm:t>
        <a:bodyPr/>
        <a:lstStyle/>
        <a:p>
          <a:endParaRPr lang="sl-SI"/>
        </a:p>
      </dgm:t>
    </dgm:pt>
    <dgm:pt modelId="{74E51ADE-AC30-44A4-96B1-5139053EF24F}" type="sibTrans" cxnId="{E706D6FF-E67A-4202-8FDE-CFF50C74753E}">
      <dgm:prSet/>
      <dgm:spPr/>
    </dgm:pt>
    <dgm:pt modelId="{1F174D11-99D5-4792-96B9-29E0F4A096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HRANA</a:t>
          </a:r>
        </a:p>
      </dgm:t>
    </dgm:pt>
    <dgm:pt modelId="{1C7C77E4-A383-4CD3-BB72-1C245C21691F}" type="parTrans" cxnId="{4E73A83B-51D6-47FA-BF99-7EB45B38CF5F}">
      <dgm:prSet/>
      <dgm:spPr/>
      <dgm:t>
        <a:bodyPr/>
        <a:lstStyle/>
        <a:p>
          <a:endParaRPr lang="sl-SI"/>
        </a:p>
      </dgm:t>
    </dgm:pt>
    <dgm:pt modelId="{9907D7B2-7117-43FA-85AE-228C43421E33}" type="sibTrans" cxnId="{4E73A83B-51D6-47FA-BF99-7EB45B38CF5F}">
      <dgm:prSet/>
      <dgm:spPr/>
    </dgm:pt>
    <dgm:pt modelId="{F401E303-3FA3-4225-91B4-B5E65938183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DELO</a:t>
          </a:r>
        </a:p>
      </dgm:t>
    </dgm:pt>
    <dgm:pt modelId="{8B0D95EE-8677-4091-B23D-081803E010D2}" type="parTrans" cxnId="{4A5F61A2-A98A-4040-8BCA-BFDB1361AE35}">
      <dgm:prSet/>
      <dgm:spPr/>
      <dgm:t>
        <a:bodyPr/>
        <a:lstStyle/>
        <a:p>
          <a:endParaRPr lang="sl-SI"/>
        </a:p>
      </dgm:t>
    </dgm:pt>
    <dgm:pt modelId="{E32217A7-3DE5-4C7F-BFBF-C597F0C9A981}" type="sibTrans" cxnId="{4A5F61A2-A98A-4040-8BCA-BFDB1361AE35}">
      <dgm:prSet/>
      <dgm:spPr/>
    </dgm:pt>
    <dgm:pt modelId="{53B55E0A-27A6-4C1D-A61E-44EBD6FA668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ODNOSI</a:t>
          </a:r>
        </a:p>
      </dgm:t>
    </dgm:pt>
    <dgm:pt modelId="{65A59FAC-CF9E-4599-8FEE-8A3796B95835}" type="parTrans" cxnId="{30811E0D-067A-4509-B31A-54608EBE34CB}">
      <dgm:prSet/>
      <dgm:spPr/>
      <dgm:t>
        <a:bodyPr/>
        <a:lstStyle/>
        <a:p>
          <a:endParaRPr lang="sl-SI"/>
        </a:p>
      </dgm:t>
    </dgm:pt>
    <dgm:pt modelId="{F04B1210-0A64-480C-84C5-D8055DBDC733}" type="sibTrans" cxnId="{30811E0D-067A-4509-B31A-54608EBE34CB}">
      <dgm:prSet/>
      <dgm:spPr/>
    </dgm:pt>
    <dgm:pt modelId="{561BE5E6-ADF4-4D45-B7A1-EA01EFCDB63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SEKS</a:t>
          </a:r>
        </a:p>
      </dgm:t>
    </dgm:pt>
    <dgm:pt modelId="{E266B20C-1607-45C1-A535-8C5E8E77F7F6}" type="parTrans" cxnId="{A2564FF2-6669-4A93-BFE9-2EFD1978117F}">
      <dgm:prSet/>
      <dgm:spPr/>
      <dgm:t>
        <a:bodyPr/>
        <a:lstStyle/>
        <a:p>
          <a:endParaRPr lang="sl-SI"/>
        </a:p>
      </dgm:t>
    </dgm:pt>
    <dgm:pt modelId="{5E371456-8D0A-4BA5-9DC6-529B0D3278EE}" type="sibTrans" cxnId="{A2564FF2-6669-4A93-BFE9-2EFD1978117F}">
      <dgm:prSet/>
      <dgm:spPr/>
    </dgm:pt>
    <dgm:pt modelId="{9F4B7944-67CD-4877-99AD-1A6945A5FDC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ZALJUBLJANJE</a:t>
          </a:r>
        </a:p>
      </dgm:t>
    </dgm:pt>
    <dgm:pt modelId="{042D311C-3067-4469-BB5F-5095835EB099}" type="parTrans" cxnId="{E3988DCD-C462-460F-87F7-5CE8DCE5681B}">
      <dgm:prSet/>
      <dgm:spPr/>
      <dgm:t>
        <a:bodyPr/>
        <a:lstStyle/>
        <a:p>
          <a:endParaRPr lang="sl-SI"/>
        </a:p>
      </dgm:t>
    </dgm:pt>
    <dgm:pt modelId="{17047BA0-208D-44FD-8021-9EFD51740A06}" type="sibTrans" cxnId="{E3988DCD-C462-460F-87F7-5CE8DCE5681B}">
      <dgm:prSet/>
      <dgm:spPr/>
    </dgm:pt>
    <dgm:pt modelId="{FFE5D6C6-D57C-46C3-ACE8-8E6E83382AD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SANJARJENJ</a:t>
          </a:r>
          <a:r>
            <a:rPr kumimoji="0" lang="sl-SI" altLang="sl-SI" b="0" i="0" u="none" strike="noStrike" cap="none" normalizeH="0" baseline="0">
              <a:ln>
                <a:noFill/>
              </a:ln>
              <a:solidFill>
                <a:schemeClr val="tx1"/>
              </a:solidFill>
              <a:effectLst/>
              <a:latin typeface="Arial" panose="020B0604020202020204" pitchFamily="34" charset="0"/>
            </a:rPr>
            <a:t>E</a:t>
          </a:r>
        </a:p>
      </dgm:t>
    </dgm:pt>
    <dgm:pt modelId="{E6F5F8B1-092A-4341-BE6C-25DE59E06425}" type="parTrans" cxnId="{C638A3FA-1C50-46B8-B557-16DBF7DFEABB}">
      <dgm:prSet/>
      <dgm:spPr/>
      <dgm:t>
        <a:bodyPr/>
        <a:lstStyle/>
        <a:p>
          <a:endParaRPr lang="sl-SI"/>
        </a:p>
      </dgm:t>
    </dgm:pt>
    <dgm:pt modelId="{87B7EFCE-1625-4654-93A4-88681897EBDE}" type="sibTrans" cxnId="{C638A3FA-1C50-46B8-B557-16DBF7DFEABB}">
      <dgm:prSet/>
      <dgm:spPr/>
    </dgm:pt>
    <dgm:pt modelId="{0E27E18A-F9D8-4974-B173-AC79F2F7C1A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DROGA</a:t>
          </a:r>
        </a:p>
      </dgm:t>
    </dgm:pt>
    <dgm:pt modelId="{FAB3F6B5-AC8C-41A0-A72A-834037B5FCAB}" type="parTrans" cxnId="{631CCCAD-198C-47C1-B6E4-11B59CECE887}">
      <dgm:prSet/>
      <dgm:spPr/>
      <dgm:t>
        <a:bodyPr/>
        <a:lstStyle/>
        <a:p>
          <a:endParaRPr lang="sl-SI"/>
        </a:p>
      </dgm:t>
    </dgm:pt>
    <dgm:pt modelId="{571848D8-DC06-4574-817D-73C09CAB3A99}" type="sibTrans" cxnId="{631CCCAD-198C-47C1-B6E4-11B59CECE887}">
      <dgm:prSet/>
      <dgm:spPr/>
    </dgm:pt>
    <dgm:pt modelId="{824086D1-F5A3-427B-8629-775EE51404A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NAKUPOVANJE</a:t>
          </a:r>
        </a:p>
      </dgm:t>
    </dgm:pt>
    <dgm:pt modelId="{2FE6E9B6-3808-4C00-B432-928E2FFBF0D1}" type="parTrans" cxnId="{5D1F10CA-218B-4D59-93EB-2F23ECBAC043}">
      <dgm:prSet/>
      <dgm:spPr/>
      <dgm:t>
        <a:bodyPr/>
        <a:lstStyle/>
        <a:p>
          <a:endParaRPr lang="sl-SI"/>
        </a:p>
      </dgm:t>
    </dgm:pt>
    <dgm:pt modelId="{C089ABB5-93A4-4045-9B27-4A3196577669}" type="sibTrans" cxnId="{5D1F10CA-218B-4D59-93EB-2F23ECBAC043}">
      <dgm:prSet/>
      <dgm:spPr/>
    </dgm:pt>
    <dgm:pt modelId="{0C756C0A-2E2B-43D3-A8F2-9F7E4FCB1F5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RAČUNALNIK</a:t>
          </a:r>
        </a:p>
      </dgm:t>
    </dgm:pt>
    <dgm:pt modelId="{7D4E1B2F-1D5F-4394-8B6F-F0DF051A1567}" type="parTrans" cxnId="{C9267533-0D21-49CE-B550-849644E9426E}">
      <dgm:prSet/>
      <dgm:spPr/>
      <dgm:t>
        <a:bodyPr/>
        <a:lstStyle/>
        <a:p>
          <a:endParaRPr lang="sl-SI"/>
        </a:p>
      </dgm:t>
    </dgm:pt>
    <dgm:pt modelId="{1BFE9F0E-2A17-4908-8A4D-24B9B9FF9372}" type="sibTrans" cxnId="{C9267533-0D21-49CE-B550-849644E9426E}">
      <dgm:prSet/>
      <dgm:spPr/>
    </dgm:pt>
    <dgm:pt modelId="{06A00EFD-D1A2-4097-B801-3D63C97814A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TV</a:t>
          </a:r>
        </a:p>
      </dgm:t>
    </dgm:pt>
    <dgm:pt modelId="{676E28DC-142D-409C-9EDA-41ECDCD10021}" type="parTrans" cxnId="{8B9255D9-D983-490D-9963-2606C9908BFF}">
      <dgm:prSet/>
      <dgm:spPr/>
      <dgm:t>
        <a:bodyPr/>
        <a:lstStyle/>
        <a:p>
          <a:endParaRPr lang="sl-SI"/>
        </a:p>
      </dgm:t>
    </dgm:pt>
    <dgm:pt modelId="{5BE95661-59F2-4E1C-B03E-3EF9A3D80317}" type="sibTrans" cxnId="{8B9255D9-D983-490D-9963-2606C9908BFF}">
      <dgm:prSet/>
      <dgm:spPr/>
    </dgm:pt>
    <dgm:pt modelId="{6CB8FC1A-1305-4CF5-AECE-12D977E07BD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ŠPORT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(NAPOR</a:t>
          </a:r>
          <a:r>
            <a:rPr kumimoji="0" lang="sl-SI" altLang="sl-SI" b="0" i="0" u="none" strike="noStrike" cap="none" normalizeH="0" baseline="0">
              <a:ln>
                <a:noFill/>
              </a:ln>
              <a:solidFill>
                <a:schemeClr val="tx1"/>
              </a:solidFill>
              <a:effectLst/>
              <a:latin typeface="Arial" panose="020B0604020202020204" pitchFamily="34" charset="0"/>
            </a:rPr>
            <a:t>)</a:t>
          </a:r>
        </a:p>
      </dgm:t>
    </dgm:pt>
    <dgm:pt modelId="{869F41CF-722D-491A-982C-DFE038B73CE6}" type="parTrans" cxnId="{B684DE1F-E0D7-486E-8076-34D4EB08856A}">
      <dgm:prSet/>
      <dgm:spPr/>
      <dgm:t>
        <a:bodyPr/>
        <a:lstStyle/>
        <a:p>
          <a:endParaRPr lang="sl-SI"/>
        </a:p>
      </dgm:t>
    </dgm:pt>
    <dgm:pt modelId="{0F5BFB5E-EC9A-49F3-B0BE-D1CC4702D021}" type="sibTrans" cxnId="{B684DE1F-E0D7-486E-8076-34D4EB08856A}">
      <dgm:prSet/>
      <dgm:spPr/>
    </dgm:pt>
    <dgm:pt modelId="{2D262038-C140-4ABE-BD7C-DD4E30EB447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PRETIRANO</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KAJENJE</a:t>
          </a:r>
        </a:p>
      </dgm:t>
    </dgm:pt>
    <dgm:pt modelId="{F51F47BF-5DFA-4439-A9DA-8A66AF744B80}" type="parTrans" cxnId="{E0F77FD5-9D3C-45C1-8B6A-2CAC7C8AA706}">
      <dgm:prSet/>
      <dgm:spPr/>
      <dgm:t>
        <a:bodyPr/>
        <a:lstStyle/>
        <a:p>
          <a:endParaRPr lang="sl-SI"/>
        </a:p>
      </dgm:t>
    </dgm:pt>
    <dgm:pt modelId="{D4FFC202-2C64-44DB-85A7-1F2D1C3DDF3C}" type="sibTrans" cxnId="{E0F77FD5-9D3C-45C1-8B6A-2CAC7C8AA706}">
      <dgm:prSet/>
      <dgm:spPr/>
    </dgm:pt>
    <dgm:pt modelId="{BA706A83-C4C7-483A-BD17-BAF133A9DADA}" type="pres">
      <dgm:prSet presAssocID="{32CFF259-2765-462B-AAA4-6BDBF6BA828C}" presName="cycle" presStyleCnt="0">
        <dgm:presLayoutVars>
          <dgm:chMax val="1"/>
          <dgm:dir/>
          <dgm:animLvl val="ctr"/>
          <dgm:resizeHandles val="exact"/>
        </dgm:presLayoutVars>
      </dgm:prSet>
      <dgm:spPr/>
    </dgm:pt>
    <dgm:pt modelId="{C47831BA-D72E-4E0A-B37A-F110ECFA685E}" type="pres">
      <dgm:prSet presAssocID="{3DE2790B-A239-4657-9F98-415BEC52C231}" presName="centerShape" presStyleLbl="node0" presStyleIdx="0" presStyleCnt="1"/>
      <dgm:spPr/>
    </dgm:pt>
    <dgm:pt modelId="{C6511D63-5DEE-4107-9437-D0E5B4B0F8BD}" type="pres">
      <dgm:prSet presAssocID="{90A022F5-4443-4027-8709-C912E0853F12}" presName="Name9" presStyleLbl="parChTrans1D2" presStyleIdx="0" presStyleCnt="13"/>
      <dgm:spPr/>
    </dgm:pt>
    <dgm:pt modelId="{D3916BDE-2026-48E9-B170-A1C4D707C803}" type="pres">
      <dgm:prSet presAssocID="{90A022F5-4443-4027-8709-C912E0853F12}" presName="connTx" presStyleLbl="parChTrans1D2" presStyleIdx="0" presStyleCnt="13"/>
      <dgm:spPr/>
    </dgm:pt>
    <dgm:pt modelId="{DC1B2542-6E7E-4E2B-8935-40BCDE118359}" type="pres">
      <dgm:prSet presAssocID="{5CAEFFB4-1AFB-4A59-A406-7FC4C6717EA1}" presName="node" presStyleLbl="node1" presStyleIdx="0" presStyleCnt="13">
        <dgm:presLayoutVars>
          <dgm:bulletEnabled val="1"/>
        </dgm:presLayoutVars>
      </dgm:prSet>
      <dgm:spPr/>
    </dgm:pt>
    <dgm:pt modelId="{E0E28658-13B5-41CE-8AE3-A8B6FF459CF3}" type="pres">
      <dgm:prSet presAssocID="{1C7C77E4-A383-4CD3-BB72-1C245C21691F}" presName="Name9" presStyleLbl="parChTrans1D2" presStyleIdx="1" presStyleCnt="13"/>
      <dgm:spPr/>
    </dgm:pt>
    <dgm:pt modelId="{E79D9165-DDF5-41B8-AF8A-8D4E07EA3FAF}" type="pres">
      <dgm:prSet presAssocID="{1C7C77E4-A383-4CD3-BB72-1C245C21691F}" presName="connTx" presStyleLbl="parChTrans1D2" presStyleIdx="1" presStyleCnt="13"/>
      <dgm:spPr/>
    </dgm:pt>
    <dgm:pt modelId="{71EE30BC-03C1-482C-A9F5-594BBD821A4A}" type="pres">
      <dgm:prSet presAssocID="{1F174D11-99D5-4792-96B9-29E0F4A09658}" presName="node" presStyleLbl="node1" presStyleIdx="1" presStyleCnt="13">
        <dgm:presLayoutVars>
          <dgm:bulletEnabled val="1"/>
        </dgm:presLayoutVars>
      </dgm:prSet>
      <dgm:spPr/>
    </dgm:pt>
    <dgm:pt modelId="{AE95709A-1982-448B-888F-FEE11380F663}" type="pres">
      <dgm:prSet presAssocID="{8B0D95EE-8677-4091-B23D-081803E010D2}" presName="Name9" presStyleLbl="parChTrans1D2" presStyleIdx="2" presStyleCnt="13"/>
      <dgm:spPr/>
    </dgm:pt>
    <dgm:pt modelId="{5361A922-9255-40D2-9B61-00BE6D546EC3}" type="pres">
      <dgm:prSet presAssocID="{8B0D95EE-8677-4091-B23D-081803E010D2}" presName="connTx" presStyleLbl="parChTrans1D2" presStyleIdx="2" presStyleCnt="13"/>
      <dgm:spPr/>
    </dgm:pt>
    <dgm:pt modelId="{865C87FB-A9B3-43B0-8729-31607E545794}" type="pres">
      <dgm:prSet presAssocID="{F401E303-3FA3-4225-91B4-B5E659381831}" presName="node" presStyleLbl="node1" presStyleIdx="2" presStyleCnt="13">
        <dgm:presLayoutVars>
          <dgm:bulletEnabled val="1"/>
        </dgm:presLayoutVars>
      </dgm:prSet>
      <dgm:spPr/>
    </dgm:pt>
    <dgm:pt modelId="{D6E71E16-4F54-488C-A0E5-BC864AAE99FA}" type="pres">
      <dgm:prSet presAssocID="{65A59FAC-CF9E-4599-8FEE-8A3796B95835}" presName="Name9" presStyleLbl="parChTrans1D2" presStyleIdx="3" presStyleCnt="13"/>
      <dgm:spPr/>
    </dgm:pt>
    <dgm:pt modelId="{7B0950F1-C3E1-4C24-A562-EFE3B9B59E5A}" type="pres">
      <dgm:prSet presAssocID="{65A59FAC-CF9E-4599-8FEE-8A3796B95835}" presName="connTx" presStyleLbl="parChTrans1D2" presStyleIdx="3" presStyleCnt="13"/>
      <dgm:spPr/>
    </dgm:pt>
    <dgm:pt modelId="{C793D5D6-DA17-4437-BA8D-6F4C536B0967}" type="pres">
      <dgm:prSet presAssocID="{53B55E0A-27A6-4C1D-A61E-44EBD6FA668C}" presName="node" presStyleLbl="node1" presStyleIdx="3" presStyleCnt="13">
        <dgm:presLayoutVars>
          <dgm:bulletEnabled val="1"/>
        </dgm:presLayoutVars>
      </dgm:prSet>
      <dgm:spPr/>
    </dgm:pt>
    <dgm:pt modelId="{F6F92573-75AD-4D6C-B319-B871304F6E4F}" type="pres">
      <dgm:prSet presAssocID="{E266B20C-1607-45C1-A535-8C5E8E77F7F6}" presName="Name9" presStyleLbl="parChTrans1D2" presStyleIdx="4" presStyleCnt="13"/>
      <dgm:spPr/>
    </dgm:pt>
    <dgm:pt modelId="{B06DB4D3-4245-4C9D-8DFD-88450330FE42}" type="pres">
      <dgm:prSet presAssocID="{E266B20C-1607-45C1-A535-8C5E8E77F7F6}" presName="connTx" presStyleLbl="parChTrans1D2" presStyleIdx="4" presStyleCnt="13"/>
      <dgm:spPr/>
    </dgm:pt>
    <dgm:pt modelId="{2F7B5C55-6FFD-4020-9A6C-26B9D9F594AD}" type="pres">
      <dgm:prSet presAssocID="{561BE5E6-ADF4-4D45-B7A1-EA01EFCDB63C}" presName="node" presStyleLbl="node1" presStyleIdx="4" presStyleCnt="13">
        <dgm:presLayoutVars>
          <dgm:bulletEnabled val="1"/>
        </dgm:presLayoutVars>
      </dgm:prSet>
      <dgm:spPr/>
    </dgm:pt>
    <dgm:pt modelId="{2A396763-CA9A-4FE4-A6F5-97E3607CEFAA}" type="pres">
      <dgm:prSet presAssocID="{042D311C-3067-4469-BB5F-5095835EB099}" presName="Name9" presStyleLbl="parChTrans1D2" presStyleIdx="5" presStyleCnt="13"/>
      <dgm:spPr/>
    </dgm:pt>
    <dgm:pt modelId="{794020F7-69BD-4F60-934A-DF2E2E188185}" type="pres">
      <dgm:prSet presAssocID="{042D311C-3067-4469-BB5F-5095835EB099}" presName="connTx" presStyleLbl="parChTrans1D2" presStyleIdx="5" presStyleCnt="13"/>
      <dgm:spPr/>
    </dgm:pt>
    <dgm:pt modelId="{D3E17883-5A39-468A-A84A-039DA6B56902}" type="pres">
      <dgm:prSet presAssocID="{9F4B7944-67CD-4877-99AD-1A6945A5FDC9}" presName="node" presStyleLbl="node1" presStyleIdx="5" presStyleCnt="13">
        <dgm:presLayoutVars>
          <dgm:bulletEnabled val="1"/>
        </dgm:presLayoutVars>
      </dgm:prSet>
      <dgm:spPr/>
    </dgm:pt>
    <dgm:pt modelId="{05FEC07C-0708-4F98-BF90-4D231EA5A878}" type="pres">
      <dgm:prSet presAssocID="{E6F5F8B1-092A-4341-BE6C-25DE59E06425}" presName="Name9" presStyleLbl="parChTrans1D2" presStyleIdx="6" presStyleCnt="13"/>
      <dgm:spPr/>
    </dgm:pt>
    <dgm:pt modelId="{D29694BA-B71F-4D4B-822C-BAC71669844E}" type="pres">
      <dgm:prSet presAssocID="{E6F5F8B1-092A-4341-BE6C-25DE59E06425}" presName="connTx" presStyleLbl="parChTrans1D2" presStyleIdx="6" presStyleCnt="13"/>
      <dgm:spPr/>
    </dgm:pt>
    <dgm:pt modelId="{112AE5DD-3CE7-46D4-B11E-8545FD385C24}" type="pres">
      <dgm:prSet presAssocID="{FFE5D6C6-D57C-46C3-ACE8-8E6E83382ADC}" presName="node" presStyleLbl="node1" presStyleIdx="6" presStyleCnt="13">
        <dgm:presLayoutVars>
          <dgm:bulletEnabled val="1"/>
        </dgm:presLayoutVars>
      </dgm:prSet>
      <dgm:spPr/>
    </dgm:pt>
    <dgm:pt modelId="{D2ABCD6A-4B47-4F3C-985E-9BB6092823B5}" type="pres">
      <dgm:prSet presAssocID="{FAB3F6B5-AC8C-41A0-A72A-834037B5FCAB}" presName="Name9" presStyleLbl="parChTrans1D2" presStyleIdx="7" presStyleCnt="13"/>
      <dgm:spPr/>
    </dgm:pt>
    <dgm:pt modelId="{2A7306D6-CE26-431E-94B3-165A2B6580B3}" type="pres">
      <dgm:prSet presAssocID="{FAB3F6B5-AC8C-41A0-A72A-834037B5FCAB}" presName="connTx" presStyleLbl="parChTrans1D2" presStyleIdx="7" presStyleCnt="13"/>
      <dgm:spPr/>
    </dgm:pt>
    <dgm:pt modelId="{88EB26AD-E769-470D-83D0-DF2B14D47240}" type="pres">
      <dgm:prSet presAssocID="{0E27E18A-F9D8-4974-B173-AC79F2F7C1AA}" presName="node" presStyleLbl="node1" presStyleIdx="7" presStyleCnt="13">
        <dgm:presLayoutVars>
          <dgm:bulletEnabled val="1"/>
        </dgm:presLayoutVars>
      </dgm:prSet>
      <dgm:spPr/>
    </dgm:pt>
    <dgm:pt modelId="{5ECE4C12-845E-4E6B-94E8-93503D6EF32C}" type="pres">
      <dgm:prSet presAssocID="{2FE6E9B6-3808-4C00-B432-928E2FFBF0D1}" presName="Name9" presStyleLbl="parChTrans1D2" presStyleIdx="8" presStyleCnt="13"/>
      <dgm:spPr/>
    </dgm:pt>
    <dgm:pt modelId="{F85C7CBC-1966-4451-9D59-3AC87CBAD6D3}" type="pres">
      <dgm:prSet presAssocID="{2FE6E9B6-3808-4C00-B432-928E2FFBF0D1}" presName="connTx" presStyleLbl="parChTrans1D2" presStyleIdx="8" presStyleCnt="13"/>
      <dgm:spPr/>
    </dgm:pt>
    <dgm:pt modelId="{8D216ACB-4CDF-4A60-A257-94E9C3642FA7}" type="pres">
      <dgm:prSet presAssocID="{824086D1-F5A3-427B-8629-775EE51404A8}" presName="node" presStyleLbl="node1" presStyleIdx="8" presStyleCnt="13">
        <dgm:presLayoutVars>
          <dgm:bulletEnabled val="1"/>
        </dgm:presLayoutVars>
      </dgm:prSet>
      <dgm:spPr/>
    </dgm:pt>
    <dgm:pt modelId="{C746418D-961E-4ED7-9B21-0B97BCA11F4C}" type="pres">
      <dgm:prSet presAssocID="{7D4E1B2F-1D5F-4394-8B6F-F0DF051A1567}" presName="Name9" presStyleLbl="parChTrans1D2" presStyleIdx="9" presStyleCnt="13"/>
      <dgm:spPr/>
    </dgm:pt>
    <dgm:pt modelId="{860E948C-778B-4EA7-A878-4B1A7F606BAE}" type="pres">
      <dgm:prSet presAssocID="{7D4E1B2F-1D5F-4394-8B6F-F0DF051A1567}" presName="connTx" presStyleLbl="parChTrans1D2" presStyleIdx="9" presStyleCnt="13"/>
      <dgm:spPr/>
    </dgm:pt>
    <dgm:pt modelId="{A1803D21-24E4-475F-90DC-F925DDA0D350}" type="pres">
      <dgm:prSet presAssocID="{0C756C0A-2E2B-43D3-A8F2-9F7E4FCB1F54}" presName="node" presStyleLbl="node1" presStyleIdx="9" presStyleCnt="13">
        <dgm:presLayoutVars>
          <dgm:bulletEnabled val="1"/>
        </dgm:presLayoutVars>
      </dgm:prSet>
      <dgm:spPr/>
    </dgm:pt>
    <dgm:pt modelId="{C420FD6F-B5C8-4901-90BC-81154ED5AF2D}" type="pres">
      <dgm:prSet presAssocID="{676E28DC-142D-409C-9EDA-41ECDCD10021}" presName="Name9" presStyleLbl="parChTrans1D2" presStyleIdx="10" presStyleCnt="13"/>
      <dgm:spPr/>
    </dgm:pt>
    <dgm:pt modelId="{AEC01942-EDDE-46FB-8A9B-D7658C270FB9}" type="pres">
      <dgm:prSet presAssocID="{676E28DC-142D-409C-9EDA-41ECDCD10021}" presName="connTx" presStyleLbl="parChTrans1D2" presStyleIdx="10" presStyleCnt="13"/>
      <dgm:spPr/>
    </dgm:pt>
    <dgm:pt modelId="{B6E7A340-64AC-42D5-A253-A9F48CC7601E}" type="pres">
      <dgm:prSet presAssocID="{06A00EFD-D1A2-4097-B801-3D63C97814A8}" presName="node" presStyleLbl="node1" presStyleIdx="10" presStyleCnt="13">
        <dgm:presLayoutVars>
          <dgm:bulletEnabled val="1"/>
        </dgm:presLayoutVars>
      </dgm:prSet>
      <dgm:spPr/>
    </dgm:pt>
    <dgm:pt modelId="{781B0124-02CB-4059-A144-FFF03CAC1137}" type="pres">
      <dgm:prSet presAssocID="{869F41CF-722D-491A-982C-DFE038B73CE6}" presName="Name9" presStyleLbl="parChTrans1D2" presStyleIdx="11" presStyleCnt="13"/>
      <dgm:spPr/>
    </dgm:pt>
    <dgm:pt modelId="{E2B0287D-3519-49DF-B4D8-3F45CC128A37}" type="pres">
      <dgm:prSet presAssocID="{869F41CF-722D-491A-982C-DFE038B73CE6}" presName="connTx" presStyleLbl="parChTrans1D2" presStyleIdx="11" presStyleCnt="13"/>
      <dgm:spPr/>
    </dgm:pt>
    <dgm:pt modelId="{1B99B43E-3B37-4AC8-B2D8-3EA6E758C6E1}" type="pres">
      <dgm:prSet presAssocID="{6CB8FC1A-1305-4CF5-AECE-12D977E07BD2}" presName="node" presStyleLbl="node1" presStyleIdx="11" presStyleCnt="13">
        <dgm:presLayoutVars>
          <dgm:bulletEnabled val="1"/>
        </dgm:presLayoutVars>
      </dgm:prSet>
      <dgm:spPr/>
    </dgm:pt>
    <dgm:pt modelId="{EC1E52D3-6463-4714-990C-5994E80A522F}" type="pres">
      <dgm:prSet presAssocID="{F51F47BF-5DFA-4439-A9DA-8A66AF744B80}" presName="Name9" presStyleLbl="parChTrans1D2" presStyleIdx="12" presStyleCnt="13"/>
      <dgm:spPr/>
    </dgm:pt>
    <dgm:pt modelId="{75443C62-D507-43C1-AA46-2FDB0EC10D8F}" type="pres">
      <dgm:prSet presAssocID="{F51F47BF-5DFA-4439-A9DA-8A66AF744B80}" presName="connTx" presStyleLbl="parChTrans1D2" presStyleIdx="12" presStyleCnt="13"/>
      <dgm:spPr/>
    </dgm:pt>
    <dgm:pt modelId="{96E00E64-F843-4AFB-A94E-13EF40C3A977}" type="pres">
      <dgm:prSet presAssocID="{2D262038-C140-4ABE-BD7C-DD4E30EB447E}" presName="node" presStyleLbl="node1" presStyleIdx="12" presStyleCnt="13">
        <dgm:presLayoutVars>
          <dgm:bulletEnabled val="1"/>
        </dgm:presLayoutVars>
      </dgm:prSet>
      <dgm:spPr/>
    </dgm:pt>
  </dgm:ptLst>
  <dgm:cxnLst>
    <dgm:cxn modelId="{D8316A28-D72A-4B5B-A4E2-EB322E870ABA}" type="presOf" srcId="{E6F5F8B1-092A-4341-BE6C-25DE59E06425}" destId="{D29694BA-B71F-4D4B-822C-BAC71669844E}" srcOrd="1" destOrd="0" presId="urn:microsoft.com/office/officeart/2005/8/layout/radial1"/>
    <dgm:cxn modelId="{631CCCAD-198C-47C1-B6E4-11B59CECE887}" srcId="{3DE2790B-A239-4657-9F98-415BEC52C231}" destId="{0E27E18A-F9D8-4974-B173-AC79F2F7C1AA}" srcOrd="7" destOrd="0" parTransId="{FAB3F6B5-AC8C-41A0-A72A-834037B5FCAB}" sibTransId="{571848D8-DC06-4574-817D-73C09CAB3A99}"/>
    <dgm:cxn modelId="{E7288610-AF8B-4FD0-95D3-6933115B5894}" type="presOf" srcId="{2FE6E9B6-3808-4C00-B432-928E2FFBF0D1}" destId="{F85C7CBC-1966-4451-9D59-3AC87CBAD6D3}" srcOrd="1" destOrd="0" presId="urn:microsoft.com/office/officeart/2005/8/layout/radial1"/>
    <dgm:cxn modelId="{F62CDB11-108C-4829-BEF7-B819A20B3455}" type="presOf" srcId="{65A59FAC-CF9E-4599-8FEE-8A3796B95835}" destId="{7B0950F1-C3E1-4C24-A562-EFE3B9B59E5A}" srcOrd="1" destOrd="0" presId="urn:microsoft.com/office/officeart/2005/8/layout/radial1"/>
    <dgm:cxn modelId="{C638A3FA-1C50-46B8-B557-16DBF7DFEABB}" srcId="{3DE2790B-A239-4657-9F98-415BEC52C231}" destId="{FFE5D6C6-D57C-46C3-ACE8-8E6E83382ADC}" srcOrd="6" destOrd="0" parTransId="{E6F5F8B1-092A-4341-BE6C-25DE59E06425}" sibTransId="{87B7EFCE-1625-4654-93A4-88681897EBDE}"/>
    <dgm:cxn modelId="{E3988DCD-C462-460F-87F7-5CE8DCE5681B}" srcId="{3DE2790B-A239-4657-9F98-415BEC52C231}" destId="{9F4B7944-67CD-4877-99AD-1A6945A5FDC9}" srcOrd="5" destOrd="0" parTransId="{042D311C-3067-4469-BB5F-5095835EB099}" sibTransId="{17047BA0-208D-44FD-8021-9EFD51740A06}"/>
    <dgm:cxn modelId="{F16D273C-A7AB-4C18-82E3-8F23AAF7EDD1}" type="presOf" srcId="{E266B20C-1607-45C1-A535-8C5E8E77F7F6}" destId="{B06DB4D3-4245-4C9D-8DFD-88450330FE42}" srcOrd="1" destOrd="0" presId="urn:microsoft.com/office/officeart/2005/8/layout/radial1"/>
    <dgm:cxn modelId="{9D73E7FC-E29E-4C55-BCEC-C2702D70F9DD}" type="presOf" srcId="{676E28DC-142D-409C-9EDA-41ECDCD10021}" destId="{C420FD6F-B5C8-4901-90BC-81154ED5AF2D}" srcOrd="0" destOrd="0" presId="urn:microsoft.com/office/officeart/2005/8/layout/radial1"/>
    <dgm:cxn modelId="{E7BFB970-329E-4928-AE2E-4DABE475D5C2}" type="presOf" srcId="{1F174D11-99D5-4792-96B9-29E0F4A09658}" destId="{71EE30BC-03C1-482C-A9F5-594BBD821A4A}" srcOrd="0" destOrd="0" presId="urn:microsoft.com/office/officeart/2005/8/layout/radial1"/>
    <dgm:cxn modelId="{652EB235-715F-42C6-A406-486A73364ECE}" type="presOf" srcId="{F51F47BF-5DFA-4439-A9DA-8A66AF744B80}" destId="{75443C62-D507-43C1-AA46-2FDB0EC10D8F}" srcOrd="1" destOrd="0" presId="urn:microsoft.com/office/officeart/2005/8/layout/radial1"/>
    <dgm:cxn modelId="{5EBC841F-5BD0-4DC8-BCB2-56333D6EB53D}" type="presOf" srcId="{824086D1-F5A3-427B-8629-775EE51404A8}" destId="{8D216ACB-4CDF-4A60-A257-94E9C3642FA7}" srcOrd="0" destOrd="0" presId="urn:microsoft.com/office/officeart/2005/8/layout/radial1"/>
    <dgm:cxn modelId="{5D1F10CA-218B-4D59-93EB-2F23ECBAC043}" srcId="{3DE2790B-A239-4657-9F98-415BEC52C231}" destId="{824086D1-F5A3-427B-8629-775EE51404A8}" srcOrd="8" destOrd="0" parTransId="{2FE6E9B6-3808-4C00-B432-928E2FFBF0D1}" sibTransId="{C089ABB5-93A4-4045-9B27-4A3196577669}"/>
    <dgm:cxn modelId="{4E73A83B-51D6-47FA-BF99-7EB45B38CF5F}" srcId="{3DE2790B-A239-4657-9F98-415BEC52C231}" destId="{1F174D11-99D5-4792-96B9-29E0F4A09658}" srcOrd="1" destOrd="0" parTransId="{1C7C77E4-A383-4CD3-BB72-1C245C21691F}" sibTransId="{9907D7B2-7117-43FA-85AE-228C43421E33}"/>
    <dgm:cxn modelId="{CA147ED4-7034-4E02-A7A9-ED96B5E6B324}" type="presOf" srcId="{7D4E1B2F-1D5F-4394-8B6F-F0DF051A1567}" destId="{C746418D-961E-4ED7-9B21-0B97BCA11F4C}" srcOrd="0" destOrd="0" presId="urn:microsoft.com/office/officeart/2005/8/layout/radial1"/>
    <dgm:cxn modelId="{ED559C9E-8D20-4C28-BB98-136B753ADE36}" type="presOf" srcId="{3DE2790B-A239-4657-9F98-415BEC52C231}" destId="{C47831BA-D72E-4E0A-B37A-F110ECFA685E}" srcOrd="0" destOrd="0" presId="urn:microsoft.com/office/officeart/2005/8/layout/radial1"/>
    <dgm:cxn modelId="{18C4A428-95C6-44CF-958E-FC226CE1291A}" type="presOf" srcId="{F401E303-3FA3-4225-91B4-B5E659381831}" destId="{865C87FB-A9B3-43B0-8729-31607E545794}" srcOrd="0" destOrd="0" presId="urn:microsoft.com/office/officeart/2005/8/layout/radial1"/>
    <dgm:cxn modelId="{77AE93C1-C2D1-4A37-93C1-BFD3B04936AC}" type="presOf" srcId="{8B0D95EE-8677-4091-B23D-081803E010D2}" destId="{5361A922-9255-40D2-9B61-00BE6D546EC3}" srcOrd="1" destOrd="0" presId="urn:microsoft.com/office/officeart/2005/8/layout/radial1"/>
    <dgm:cxn modelId="{26E80E65-42D1-486D-8878-E6CB20091D56}" type="presOf" srcId="{561BE5E6-ADF4-4D45-B7A1-EA01EFCDB63C}" destId="{2F7B5C55-6FFD-4020-9A6C-26B9D9F594AD}" srcOrd="0" destOrd="0" presId="urn:microsoft.com/office/officeart/2005/8/layout/radial1"/>
    <dgm:cxn modelId="{49D1871C-B90C-46CA-A62E-BAB3597FB7F5}" type="presOf" srcId="{869F41CF-722D-491A-982C-DFE038B73CE6}" destId="{E2B0287D-3519-49DF-B4D8-3F45CC128A37}" srcOrd="1" destOrd="0" presId="urn:microsoft.com/office/officeart/2005/8/layout/radial1"/>
    <dgm:cxn modelId="{AF0CD43D-50AE-4445-BC1E-326CBA1D90EA}" type="presOf" srcId="{90A022F5-4443-4027-8709-C912E0853F12}" destId="{C6511D63-5DEE-4107-9437-D0E5B4B0F8BD}" srcOrd="0" destOrd="0" presId="urn:microsoft.com/office/officeart/2005/8/layout/radial1"/>
    <dgm:cxn modelId="{2F8C674E-9237-4FAE-8F7E-4DC65CAAA2B3}" type="presOf" srcId="{042D311C-3067-4469-BB5F-5095835EB099}" destId="{794020F7-69BD-4F60-934A-DF2E2E188185}" srcOrd="1" destOrd="0" presId="urn:microsoft.com/office/officeart/2005/8/layout/radial1"/>
    <dgm:cxn modelId="{C2A2E356-B6DC-43B0-866B-E68FFC2A8B21}" type="presOf" srcId="{2FE6E9B6-3808-4C00-B432-928E2FFBF0D1}" destId="{5ECE4C12-845E-4E6B-94E8-93503D6EF32C}" srcOrd="0" destOrd="0" presId="urn:microsoft.com/office/officeart/2005/8/layout/radial1"/>
    <dgm:cxn modelId="{7D464D08-BDC7-4B65-8109-BABF9EF8B034}" type="presOf" srcId="{676E28DC-142D-409C-9EDA-41ECDCD10021}" destId="{AEC01942-EDDE-46FB-8A9B-D7658C270FB9}" srcOrd="1" destOrd="0" presId="urn:microsoft.com/office/officeart/2005/8/layout/radial1"/>
    <dgm:cxn modelId="{F1AC2FBD-9442-4B4E-8DEA-2802A16ECE53}" type="presOf" srcId="{0C756C0A-2E2B-43D3-A8F2-9F7E4FCB1F54}" destId="{A1803D21-24E4-475F-90DC-F925DDA0D350}" srcOrd="0" destOrd="0" presId="urn:microsoft.com/office/officeart/2005/8/layout/radial1"/>
    <dgm:cxn modelId="{C1EC320C-1AE8-4987-A3C7-C5B3BE18C2AE}" type="presOf" srcId="{5CAEFFB4-1AFB-4A59-A406-7FC4C6717EA1}" destId="{DC1B2542-6E7E-4E2B-8935-40BCDE118359}" srcOrd="0" destOrd="0" presId="urn:microsoft.com/office/officeart/2005/8/layout/radial1"/>
    <dgm:cxn modelId="{6699046F-5A5D-4A18-9D89-2182D83E6BBF}" type="presOf" srcId="{FFE5D6C6-D57C-46C3-ACE8-8E6E83382ADC}" destId="{112AE5DD-3CE7-46D4-B11E-8545FD385C24}" srcOrd="0" destOrd="0" presId="urn:microsoft.com/office/officeart/2005/8/layout/radial1"/>
    <dgm:cxn modelId="{F6B2C9B0-136C-4252-8E73-029904894138}" type="presOf" srcId="{1C7C77E4-A383-4CD3-BB72-1C245C21691F}" destId="{E79D9165-DDF5-41B8-AF8A-8D4E07EA3FAF}" srcOrd="1" destOrd="0" presId="urn:microsoft.com/office/officeart/2005/8/layout/radial1"/>
    <dgm:cxn modelId="{30811E0D-067A-4509-B31A-54608EBE34CB}" srcId="{3DE2790B-A239-4657-9F98-415BEC52C231}" destId="{53B55E0A-27A6-4C1D-A61E-44EBD6FA668C}" srcOrd="3" destOrd="0" parTransId="{65A59FAC-CF9E-4599-8FEE-8A3796B95835}" sibTransId="{F04B1210-0A64-480C-84C5-D8055DBDC733}"/>
    <dgm:cxn modelId="{B684DE1F-E0D7-486E-8076-34D4EB08856A}" srcId="{3DE2790B-A239-4657-9F98-415BEC52C231}" destId="{6CB8FC1A-1305-4CF5-AECE-12D977E07BD2}" srcOrd="11" destOrd="0" parTransId="{869F41CF-722D-491A-982C-DFE038B73CE6}" sibTransId="{0F5BFB5E-EC9A-49F3-B0BE-D1CC4702D021}"/>
    <dgm:cxn modelId="{3A688B76-E638-423D-9324-34A4C28CAFA5}" type="presOf" srcId="{E266B20C-1607-45C1-A535-8C5E8E77F7F6}" destId="{F6F92573-75AD-4D6C-B319-B871304F6E4F}" srcOrd="0" destOrd="0" presId="urn:microsoft.com/office/officeart/2005/8/layout/radial1"/>
    <dgm:cxn modelId="{6F2E87F5-AA15-409A-8435-DF29885C0940}" type="presOf" srcId="{042D311C-3067-4469-BB5F-5095835EB099}" destId="{2A396763-CA9A-4FE4-A6F5-97E3607CEFAA}" srcOrd="0" destOrd="0" presId="urn:microsoft.com/office/officeart/2005/8/layout/radial1"/>
    <dgm:cxn modelId="{E0F77FD5-9D3C-45C1-8B6A-2CAC7C8AA706}" srcId="{3DE2790B-A239-4657-9F98-415BEC52C231}" destId="{2D262038-C140-4ABE-BD7C-DD4E30EB447E}" srcOrd="12" destOrd="0" parTransId="{F51F47BF-5DFA-4439-A9DA-8A66AF744B80}" sibTransId="{D4FFC202-2C64-44DB-85A7-1F2D1C3DDF3C}"/>
    <dgm:cxn modelId="{3D3E36CA-6512-43FD-ADB5-40FD1B0C17E0}" type="presOf" srcId="{0E27E18A-F9D8-4974-B173-AC79F2F7C1AA}" destId="{88EB26AD-E769-470D-83D0-DF2B14D47240}" srcOrd="0" destOrd="0" presId="urn:microsoft.com/office/officeart/2005/8/layout/radial1"/>
    <dgm:cxn modelId="{8C651203-B270-4505-B18A-852C52B9560D}" srcId="{32CFF259-2765-462B-AAA4-6BDBF6BA828C}" destId="{3DE2790B-A239-4657-9F98-415BEC52C231}" srcOrd="0" destOrd="0" parTransId="{38B21511-FA9F-4D2D-94B3-7866E5128699}" sibTransId="{BE512D4F-46EB-4DCB-8742-05E14F471D37}"/>
    <dgm:cxn modelId="{3149A863-72E2-4B3E-BBF0-85A6C59E51F3}" type="presOf" srcId="{65A59FAC-CF9E-4599-8FEE-8A3796B95835}" destId="{D6E71E16-4F54-488C-A0E5-BC864AAE99FA}" srcOrd="0" destOrd="0" presId="urn:microsoft.com/office/officeart/2005/8/layout/radial1"/>
    <dgm:cxn modelId="{FF7516AA-D021-4EFA-A0BC-8105A5FB58C7}" type="presOf" srcId="{32CFF259-2765-462B-AAA4-6BDBF6BA828C}" destId="{BA706A83-C4C7-483A-BD17-BAF133A9DADA}" srcOrd="0" destOrd="0" presId="urn:microsoft.com/office/officeart/2005/8/layout/radial1"/>
    <dgm:cxn modelId="{05A2AEE8-BA58-4517-B210-46DA31DB5066}" type="presOf" srcId="{F51F47BF-5DFA-4439-A9DA-8A66AF744B80}" destId="{EC1E52D3-6463-4714-990C-5994E80A522F}" srcOrd="0" destOrd="0" presId="urn:microsoft.com/office/officeart/2005/8/layout/radial1"/>
    <dgm:cxn modelId="{90AB14B8-444E-4CFD-B8B2-C4F5FAB30679}" type="presOf" srcId="{1C7C77E4-A383-4CD3-BB72-1C245C21691F}" destId="{E0E28658-13B5-41CE-8AE3-A8B6FF459CF3}" srcOrd="0" destOrd="0" presId="urn:microsoft.com/office/officeart/2005/8/layout/radial1"/>
    <dgm:cxn modelId="{4A5F61A2-A98A-4040-8BCA-BFDB1361AE35}" srcId="{3DE2790B-A239-4657-9F98-415BEC52C231}" destId="{F401E303-3FA3-4225-91B4-B5E659381831}" srcOrd="2" destOrd="0" parTransId="{8B0D95EE-8677-4091-B23D-081803E010D2}" sibTransId="{E32217A7-3DE5-4C7F-BFBF-C597F0C9A981}"/>
    <dgm:cxn modelId="{75925205-C18B-4037-B6D8-A4300F39F21C}" type="presOf" srcId="{869F41CF-722D-491A-982C-DFE038B73CE6}" destId="{781B0124-02CB-4059-A144-FFF03CAC1137}" srcOrd="0" destOrd="0" presId="urn:microsoft.com/office/officeart/2005/8/layout/radial1"/>
    <dgm:cxn modelId="{C7F389DD-5C9A-4324-A727-4932D0C242E6}" type="presOf" srcId="{FAB3F6B5-AC8C-41A0-A72A-834037B5FCAB}" destId="{2A7306D6-CE26-431E-94B3-165A2B6580B3}" srcOrd="1" destOrd="0" presId="urn:microsoft.com/office/officeart/2005/8/layout/radial1"/>
    <dgm:cxn modelId="{8EA4C800-CA14-408C-BAD1-D571EAE848A1}" type="presOf" srcId="{FAB3F6B5-AC8C-41A0-A72A-834037B5FCAB}" destId="{D2ABCD6A-4B47-4F3C-985E-9BB6092823B5}" srcOrd="0" destOrd="0" presId="urn:microsoft.com/office/officeart/2005/8/layout/radial1"/>
    <dgm:cxn modelId="{C9267533-0D21-49CE-B550-849644E9426E}" srcId="{3DE2790B-A239-4657-9F98-415BEC52C231}" destId="{0C756C0A-2E2B-43D3-A8F2-9F7E4FCB1F54}" srcOrd="9" destOrd="0" parTransId="{7D4E1B2F-1D5F-4394-8B6F-F0DF051A1567}" sibTransId="{1BFE9F0E-2A17-4908-8A4D-24B9B9FF9372}"/>
    <dgm:cxn modelId="{396DDE64-1E6C-4BDC-9C0A-AD211D5D007B}" type="presOf" srcId="{E6F5F8B1-092A-4341-BE6C-25DE59E06425}" destId="{05FEC07C-0708-4F98-BF90-4D231EA5A878}" srcOrd="0" destOrd="0" presId="urn:microsoft.com/office/officeart/2005/8/layout/radial1"/>
    <dgm:cxn modelId="{D1A972EF-A61F-4813-8CDD-6112BA80E771}" type="presOf" srcId="{90A022F5-4443-4027-8709-C912E0853F12}" destId="{D3916BDE-2026-48E9-B170-A1C4D707C803}" srcOrd="1" destOrd="0" presId="urn:microsoft.com/office/officeart/2005/8/layout/radial1"/>
    <dgm:cxn modelId="{8B9255D9-D983-490D-9963-2606C9908BFF}" srcId="{3DE2790B-A239-4657-9F98-415BEC52C231}" destId="{06A00EFD-D1A2-4097-B801-3D63C97814A8}" srcOrd="10" destOrd="0" parTransId="{676E28DC-142D-409C-9EDA-41ECDCD10021}" sibTransId="{5BE95661-59F2-4E1C-B03E-3EF9A3D80317}"/>
    <dgm:cxn modelId="{BE00A325-9F71-4989-B1FB-AC8B55D4030C}" type="presOf" srcId="{2D262038-C140-4ABE-BD7C-DD4E30EB447E}" destId="{96E00E64-F843-4AFB-A94E-13EF40C3A977}" srcOrd="0" destOrd="0" presId="urn:microsoft.com/office/officeart/2005/8/layout/radial1"/>
    <dgm:cxn modelId="{E706D6FF-E67A-4202-8FDE-CFF50C74753E}" srcId="{3DE2790B-A239-4657-9F98-415BEC52C231}" destId="{5CAEFFB4-1AFB-4A59-A406-7FC4C6717EA1}" srcOrd="0" destOrd="0" parTransId="{90A022F5-4443-4027-8709-C912E0853F12}" sibTransId="{74E51ADE-AC30-44A4-96B1-5139053EF24F}"/>
    <dgm:cxn modelId="{584B3398-80F5-48D4-B59F-0AA3AA2F941E}" type="presOf" srcId="{7D4E1B2F-1D5F-4394-8B6F-F0DF051A1567}" destId="{860E948C-778B-4EA7-A878-4B1A7F606BAE}" srcOrd="1" destOrd="0" presId="urn:microsoft.com/office/officeart/2005/8/layout/radial1"/>
    <dgm:cxn modelId="{FBE4105F-7571-4714-A444-F9C7B6B69AF7}" type="presOf" srcId="{8B0D95EE-8677-4091-B23D-081803E010D2}" destId="{AE95709A-1982-448B-888F-FEE11380F663}" srcOrd="0" destOrd="0" presId="urn:microsoft.com/office/officeart/2005/8/layout/radial1"/>
    <dgm:cxn modelId="{C98A1A44-55CB-4171-A5EB-E6F6CE2C1D69}" type="presOf" srcId="{53B55E0A-27A6-4C1D-A61E-44EBD6FA668C}" destId="{C793D5D6-DA17-4437-BA8D-6F4C536B0967}" srcOrd="0" destOrd="0" presId="urn:microsoft.com/office/officeart/2005/8/layout/radial1"/>
    <dgm:cxn modelId="{2D1995D0-049B-4FD2-A0B4-7FDD6A13E45E}" type="presOf" srcId="{06A00EFD-D1A2-4097-B801-3D63C97814A8}" destId="{B6E7A340-64AC-42D5-A253-A9F48CC7601E}" srcOrd="0" destOrd="0" presId="urn:microsoft.com/office/officeart/2005/8/layout/radial1"/>
    <dgm:cxn modelId="{92C69852-879A-4B38-A9D9-0C232B06EED6}" type="presOf" srcId="{9F4B7944-67CD-4877-99AD-1A6945A5FDC9}" destId="{D3E17883-5A39-468A-A84A-039DA6B56902}" srcOrd="0" destOrd="0" presId="urn:microsoft.com/office/officeart/2005/8/layout/radial1"/>
    <dgm:cxn modelId="{A2564FF2-6669-4A93-BFE9-2EFD1978117F}" srcId="{3DE2790B-A239-4657-9F98-415BEC52C231}" destId="{561BE5E6-ADF4-4D45-B7A1-EA01EFCDB63C}" srcOrd="4" destOrd="0" parTransId="{E266B20C-1607-45C1-A535-8C5E8E77F7F6}" sibTransId="{5E371456-8D0A-4BA5-9DC6-529B0D3278EE}"/>
    <dgm:cxn modelId="{119DC493-9B94-446E-BDA7-5FAF446A6542}" type="presOf" srcId="{6CB8FC1A-1305-4CF5-AECE-12D977E07BD2}" destId="{1B99B43E-3B37-4AC8-B2D8-3EA6E758C6E1}" srcOrd="0" destOrd="0" presId="urn:microsoft.com/office/officeart/2005/8/layout/radial1"/>
    <dgm:cxn modelId="{A25F5796-B146-4E5D-9F6A-B1DDE04BD079}" type="presParOf" srcId="{BA706A83-C4C7-483A-BD17-BAF133A9DADA}" destId="{C47831BA-D72E-4E0A-B37A-F110ECFA685E}" srcOrd="0" destOrd="0" presId="urn:microsoft.com/office/officeart/2005/8/layout/radial1"/>
    <dgm:cxn modelId="{E7C2F40E-2845-4FF1-AA34-62AEB3C9AFEB}" type="presParOf" srcId="{BA706A83-C4C7-483A-BD17-BAF133A9DADA}" destId="{C6511D63-5DEE-4107-9437-D0E5B4B0F8BD}" srcOrd="1" destOrd="0" presId="urn:microsoft.com/office/officeart/2005/8/layout/radial1"/>
    <dgm:cxn modelId="{D3C2EC21-D98B-4573-A169-771E204430C4}" type="presParOf" srcId="{C6511D63-5DEE-4107-9437-D0E5B4B0F8BD}" destId="{D3916BDE-2026-48E9-B170-A1C4D707C803}" srcOrd="0" destOrd="0" presId="urn:microsoft.com/office/officeart/2005/8/layout/radial1"/>
    <dgm:cxn modelId="{4439391D-4140-4591-A8C7-DB0CE112DA32}" type="presParOf" srcId="{BA706A83-C4C7-483A-BD17-BAF133A9DADA}" destId="{DC1B2542-6E7E-4E2B-8935-40BCDE118359}" srcOrd="2" destOrd="0" presId="urn:microsoft.com/office/officeart/2005/8/layout/radial1"/>
    <dgm:cxn modelId="{B5DCA840-C058-4B2B-A01D-3D37B2084D16}" type="presParOf" srcId="{BA706A83-C4C7-483A-BD17-BAF133A9DADA}" destId="{E0E28658-13B5-41CE-8AE3-A8B6FF459CF3}" srcOrd="3" destOrd="0" presId="urn:microsoft.com/office/officeart/2005/8/layout/radial1"/>
    <dgm:cxn modelId="{0C137F49-EE88-4E2D-9313-3E234C52DF63}" type="presParOf" srcId="{E0E28658-13B5-41CE-8AE3-A8B6FF459CF3}" destId="{E79D9165-DDF5-41B8-AF8A-8D4E07EA3FAF}" srcOrd="0" destOrd="0" presId="urn:microsoft.com/office/officeart/2005/8/layout/radial1"/>
    <dgm:cxn modelId="{28CD7C5A-D2A4-4BB1-8331-12087C27D7A5}" type="presParOf" srcId="{BA706A83-C4C7-483A-BD17-BAF133A9DADA}" destId="{71EE30BC-03C1-482C-A9F5-594BBD821A4A}" srcOrd="4" destOrd="0" presId="urn:microsoft.com/office/officeart/2005/8/layout/radial1"/>
    <dgm:cxn modelId="{2EFBCE5F-1877-479F-91B7-AB64D2582AE1}" type="presParOf" srcId="{BA706A83-C4C7-483A-BD17-BAF133A9DADA}" destId="{AE95709A-1982-448B-888F-FEE11380F663}" srcOrd="5" destOrd="0" presId="urn:microsoft.com/office/officeart/2005/8/layout/radial1"/>
    <dgm:cxn modelId="{7E9FCB78-82BC-4D3B-A21B-5CA6A1D2AB62}" type="presParOf" srcId="{AE95709A-1982-448B-888F-FEE11380F663}" destId="{5361A922-9255-40D2-9B61-00BE6D546EC3}" srcOrd="0" destOrd="0" presId="urn:microsoft.com/office/officeart/2005/8/layout/radial1"/>
    <dgm:cxn modelId="{AFDDC994-A0A2-4E54-B416-87D97972F185}" type="presParOf" srcId="{BA706A83-C4C7-483A-BD17-BAF133A9DADA}" destId="{865C87FB-A9B3-43B0-8729-31607E545794}" srcOrd="6" destOrd="0" presId="urn:microsoft.com/office/officeart/2005/8/layout/radial1"/>
    <dgm:cxn modelId="{CBE0F1FB-64BD-4CCA-B83E-3D5F636FAA04}" type="presParOf" srcId="{BA706A83-C4C7-483A-BD17-BAF133A9DADA}" destId="{D6E71E16-4F54-488C-A0E5-BC864AAE99FA}" srcOrd="7" destOrd="0" presId="urn:microsoft.com/office/officeart/2005/8/layout/radial1"/>
    <dgm:cxn modelId="{B567F517-77B0-44BE-BA11-43600EAC841E}" type="presParOf" srcId="{D6E71E16-4F54-488C-A0E5-BC864AAE99FA}" destId="{7B0950F1-C3E1-4C24-A562-EFE3B9B59E5A}" srcOrd="0" destOrd="0" presId="urn:microsoft.com/office/officeart/2005/8/layout/radial1"/>
    <dgm:cxn modelId="{B929686B-F089-4744-842C-4FE106EA2635}" type="presParOf" srcId="{BA706A83-C4C7-483A-BD17-BAF133A9DADA}" destId="{C793D5D6-DA17-4437-BA8D-6F4C536B0967}" srcOrd="8" destOrd="0" presId="urn:microsoft.com/office/officeart/2005/8/layout/radial1"/>
    <dgm:cxn modelId="{A6E0FC51-042D-4214-A638-B5A70A9EF49D}" type="presParOf" srcId="{BA706A83-C4C7-483A-BD17-BAF133A9DADA}" destId="{F6F92573-75AD-4D6C-B319-B871304F6E4F}" srcOrd="9" destOrd="0" presId="urn:microsoft.com/office/officeart/2005/8/layout/radial1"/>
    <dgm:cxn modelId="{77704E38-5278-42DF-9D5F-93D7D8BABF7C}" type="presParOf" srcId="{F6F92573-75AD-4D6C-B319-B871304F6E4F}" destId="{B06DB4D3-4245-4C9D-8DFD-88450330FE42}" srcOrd="0" destOrd="0" presId="urn:microsoft.com/office/officeart/2005/8/layout/radial1"/>
    <dgm:cxn modelId="{E6F4CF24-138C-40A8-8627-BF1497A0EB5A}" type="presParOf" srcId="{BA706A83-C4C7-483A-BD17-BAF133A9DADA}" destId="{2F7B5C55-6FFD-4020-9A6C-26B9D9F594AD}" srcOrd="10" destOrd="0" presId="urn:microsoft.com/office/officeart/2005/8/layout/radial1"/>
    <dgm:cxn modelId="{AA8CFABC-6B92-4BA6-AA6F-4F2C61945A39}" type="presParOf" srcId="{BA706A83-C4C7-483A-BD17-BAF133A9DADA}" destId="{2A396763-CA9A-4FE4-A6F5-97E3607CEFAA}" srcOrd="11" destOrd="0" presId="urn:microsoft.com/office/officeart/2005/8/layout/radial1"/>
    <dgm:cxn modelId="{0A45E584-1873-467B-8176-679DAAB2CBA0}" type="presParOf" srcId="{2A396763-CA9A-4FE4-A6F5-97E3607CEFAA}" destId="{794020F7-69BD-4F60-934A-DF2E2E188185}" srcOrd="0" destOrd="0" presId="urn:microsoft.com/office/officeart/2005/8/layout/radial1"/>
    <dgm:cxn modelId="{DD76BA5F-195F-405E-A19A-30FB5A6AEBF5}" type="presParOf" srcId="{BA706A83-C4C7-483A-BD17-BAF133A9DADA}" destId="{D3E17883-5A39-468A-A84A-039DA6B56902}" srcOrd="12" destOrd="0" presId="urn:microsoft.com/office/officeart/2005/8/layout/radial1"/>
    <dgm:cxn modelId="{BA9E0F86-CABF-4E72-80C6-C0B94C152B55}" type="presParOf" srcId="{BA706A83-C4C7-483A-BD17-BAF133A9DADA}" destId="{05FEC07C-0708-4F98-BF90-4D231EA5A878}" srcOrd="13" destOrd="0" presId="urn:microsoft.com/office/officeart/2005/8/layout/radial1"/>
    <dgm:cxn modelId="{4B97AED8-5D24-4AF4-907B-B5772EFE6E99}" type="presParOf" srcId="{05FEC07C-0708-4F98-BF90-4D231EA5A878}" destId="{D29694BA-B71F-4D4B-822C-BAC71669844E}" srcOrd="0" destOrd="0" presId="urn:microsoft.com/office/officeart/2005/8/layout/radial1"/>
    <dgm:cxn modelId="{FD33DBB2-B35C-4D27-97D7-B4D914332AB5}" type="presParOf" srcId="{BA706A83-C4C7-483A-BD17-BAF133A9DADA}" destId="{112AE5DD-3CE7-46D4-B11E-8545FD385C24}" srcOrd="14" destOrd="0" presId="urn:microsoft.com/office/officeart/2005/8/layout/radial1"/>
    <dgm:cxn modelId="{90C2244A-B46D-499F-8DC6-FB3F8E8F3AEB}" type="presParOf" srcId="{BA706A83-C4C7-483A-BD17-BAF133A9DADA}" destId="{D2ABCD6A-4B47-4F3C-985E-9BB6092823B5}" srcOrd="15" destOrd="0" presId="urn:microsoft.com/office/officeart/2005/8/layout/radial1"/>
    <dgm:cxn modelId="{A7E3D04D-32C9-46E4-A93D-8C9C7578B03C}" type="presParOf" srcId="{D2ABCD6A-4B47-4F3C-985E-9BB6092823B5}" destId="{2A7306D6-CE26-431E-94B3-165A2B6580B3}" srcOrd="0" destOrd="0" presId="urn:microsoft.com/office/officeart/2005/8/layout/radial1"/>
    <dgm:cxn modelId="{C7D4938E-E3C9-445C-9E1D-495441D9AEE2}" type="presParOf" srcId="{BA706A83-C4C7-483A-BD17-BAF133A9DADA}" destId="{88EB26AD-E769-470D-83D0-DF2B14D47240}" srcOrd="16" destOrd="0" presId="urn:microsoft.com/office/officeart/2005/8/layout/radial1"/>
    <dgm:cxn modelId="{23476B64-A72A-4C74-B14F-34DAC0AE809D}" type="presParOf" srcId="{BA706A83-C4C7-483A-BD17-BAF133A9DADA}" destId="{5ECE4C12-845E-4E6B-94E8-93503D6EF32C}" srcOrd="17" destOrd="0" presId="urn:microsoft.com/office/officeart/2005/8/layout/radial1"/>
    <dgm:cxn modelId="{48065ED1-B844-4DEA-AD86-C273A873917D}" type="presParOf" srcId="{5ECE4C12-845E-4E6B-94E8-93503D6EF32C}" destId="{F85C7CBC-1966-4451-9D59-3AC87CBAD6D3}" srcOrd="0" destOrd="0" presId="urn:microsoft.com/office/officeart/2005/8/layout/radial1"/>
    <dgm:cxn modelId="{5A92F177-6776-450D-AD77-153D25D81055}" type="presParOf" srcId="{BA706A83-C4C7-483A-BD17-BAF133A9DADA}" destId="{8D216ACB-4CDF-4A60-A257-94E9C3642FA7}" srcOrd="18" destOrd="0" presId="urn:microsoft.com/office/officeart/2005/8/layout/radial1"/>
    <dgm:cxn modelId="{E4E9FAA5-BE95-401B-8410-93D6C7A329F5}" type="presParOf" srcId="{BA706A83-C4C7-483A-BD17-BAF133A9DADA}" destId="{C746418D-961E-4ED7-9B21-0B97BCA11F4C}" srcOrd="19" destOrd="0" presId="urn:microsoft.com/office/officeart/2005/8/layout/radial1"/>
    <dgm:cxn modelId="{7AE91A30-F0E9-420D-B432-4064614C06C8}" type="presParOf" srcId="{C746418D-961E-4ED7-9B21-0B97BCA11F4C}" destId="{860E948C-778B-4EA7-A878-4B1A7F606BAE}" srcOrd="0" destOrd="0" presId="urn:microsoft.com/office/officeart/2005/8/layout/radial1"/>
    <dgm:cxn modelId="{31A63509-0E2D-4890-9538-ECA68056B45B}" type="presParOf" srcId="{BA706A83-C4C7-483A-BD17-BAF133A9DADA}" destId="{A1803D21-24E4-475F-90DC-F925DDA0D350}" srcOrd="20" destOrd="0" presId="urn:microsoft.com/office/officeart/2005/8/layout/radial1"/>
    <dgm:cxn modelId="{FE529067-28B4-4015-AFB1-ADC8D88BB2C1}" type="presParOf" srcId="{BA706A83-C4C7-483A-BD17-BAF133A9DADA}" destId="{C420FD6F-B5C8-4901-90BC-81154ED5AF2D}" srcOrd="21" destOrd="0" presId="urn:microsoft.com/office/officeart/2005/8/layout/radial1"/>
    <dgm:cxn modelId="{FF9C865A-B85E-433D-8FF4-77317F74F9CD}" type="presParOf" srcId="{C420FD6F-B5C8-4901-90BC-81154ED5AF2D}" destId="{AEC01942-EDDE-46FB-8A9B-D7658C270FB9}" srcOrd="0" destOrd="0" presId="urn:microsoft.com/office/officeart/2005/8/layout/radial1"/>
    <dgm:cxn modelId="{574C6A07-4BA0-4F97-9CE2-68C96DCED80D}" type="presParOf" srcId="{BA706A83-C4C7-483A-BD17-BAF133A9DADA}" destId="{B6E7A340-64AC-42D5-A253-A9F48CC7601E}" srcOrd="22" destOrd="0" presId="urn:microsoft.com/office/officeart/2005/8/layout/radial1"/>
    <dgm:cxn modelId="{FBC63FD8-56D5-4B34-A436-86B0F754A173}" type="presParOf" srcId="{BA706A83-C4C7-483A-BD17-BAF133A9DADA}" destId="{781B0124-02CB-4059-A144-FFF03CAC1137}" srcOrd="23" destOrd="0" presId="urn:microsoft.com/office/officeart/2005/8/layout/radial1"/>
    <dgm:cxn modelId="{76FD428C-9DC2-4463-B84A-A0D49F9CE87F}" type="presParOf" srcId="{781B0124-02CB-4059-A144-FFF03CAC1137}" destId="{E2B0287D-3519-49DF-B4D8-3F45CC128A37}" srcOrd="0" destOrd="0" presId="urn:microsoft.com/office/officeart/2005/8/layout/radial1"/>
    <dgm:cxn modelId="{8DA6C2E5-038E-44CF-A830-2F05A5CD93AD}" type="presParOf" srcId="{BA706A83-C4C7-483A-BD17-BAF133A9DADA}" destId="{1B99B43E-3B37-4AC8-B2D8-3EA6E758C6E1}" srcOrd="24" destOrd="0" presId="urn:microsoft.com/office/officeart/2005/8/layout/radial1"/>
    <dgm:cxn modelId="{8A07A798-BD8E-4B47-AED1-94644194BDC6}" type="presParOf" srcId="{BA706A83-C4C7-483A-BD17-BAF133A9DADA}" destId="{EC1E52D3-6463-4714-990C-5994E80A522F}" srcOrd="25" destOrd="0" presId="urn:microsoft.com/office/officeart/2005/8/layout/radial1"/>
    <dgm:cxn modelId="{A042EDFB-EECA-4597-8B27-6F5A8B1D5E9B}" type="presParOf" srcId="{EC1E52D3-6463-4714-990C-5994E80A522F}" destId="{75443C62-D507-43C1-AA46-2FDB0EC10D8F}" srcOrd="0" destOrd="0" presId="urn:microsoft.com/office/officeart/2005/8/layout/radial1"/>
    <dgm:cxn modelId="{48440475-5360-4BA0-8C57-CE648E572B36}" type="presParOf" srcId="{BA706A83-C4C7-483A-BD17-BAF133A9DADA}" destId="{96E00E64-F843-4AFB-A94E-13EF40C3A977}" srcOrd="2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1B35B5-9F8E-4D3C-84F8-A40CAECA55A9}"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sl-SI"/>
        </a:p>
      </dgm:t>
    </dgm:pt>
    <dgm:pt modelId="{9D79E4CF-EB72-43B3-AA51-E46B63D3B42A}">
      <dgm:prSet phldrT="[besedilo]"/>
      <dgm:spPr/>
      <dgm:t>
        <a:bodyPr/>
        <a:lstStyle/>
        <a:p>
          <a:r>
            <a:rPr lang="sl-SI" dirty="0"/>
            <a:t>Omamlja zavest , a (navzven) lahko na določenih življenjskih področjih še relativno “dobro” deluje (delo, počitek,druženje, telesna aktivnost…)</a:t>
          </a:r>
        </a:p>
      </dgm:t>
    </dgm:pt>
    <dgm:pt modelId="{E07C4038-1244-4174-B79D-8DD14AE71EBC}" type="parTrans" cxnId="{1C279421-2332-4116-8799-DFC3690B679E}">
      <dgm:prSet/>
      <dgm:spPr/>
      <dgm:t>
        <a:bodyPr/>
        <a:lstStyle/>
        <a:p>
          <a:endParaRPr lang="sl-SI"/>
        </a:p>
      </dgm:t>
    </dgm:pt>
    <dgm:pt modelId="{C9D5A02F-ACFB-4789-941A-5DD9F53F20E0}" type="sibTrans" cxnId="{1C279421-2332-4116-8799-DFC3690B679E}">
      <dgm:prSet/>
      <dgm:spPr/>
      <dgm:t>
        <a:bodyPr/>
        <a:lstStyle/>
        <a:p>
          <a:endParaRPr lang="sl-SI"/>
        </a:p>
      </dgm:t>
    </dgm:pt>
    <dgm:pt modelId="{07038FF7-D152-48AB-A2CC-4F72C0B03BDF}">
      <dgm:prSet phldrT="[besedilo]"/>
      <dgm:spPr/>
      <dgm:t>
        <a:bodyPr/>
        <a:lstStyle/>
        <a:p>
          <a:r>
            <a:rPr lang="sl-SI" dirty="0"/>
            <a:t>Omamlja zavest, kvantiteta in kvaliteta vključenosti na ostalih področjih se </a:t>
          </a:r>
          <a:r>
            <a:rPr lang="sl-SI" dirty="0" err="1"/>
            <a:t>oža</a:t>
          </a:r>
          <a:endParaRPr lang="sl-SI" dirty="0"/>
        </a:p>
      </dgm:t>
    </dgm:pt>
    <dgm:pt modelId="{2BA24B79-567A-4F90-9FCF-D8D7AF437B7D}" type="parTrans" cxnId="{9B0F82DB-8601-4AC5-A808-A77A450701E6}">
      <dgm:prSet/>
      <dgm:spPr/>
      <dgm:t>
        <a:bodyPr/>
        <a:lstStyle/>
        <a:p>
          <a:endParaRPr lang="sl-SI"/>
        </a:p>
      </dgm:t>
    </dgm:pt>
    <dgm:pt modelId="{CF943B31-CA8F-466C-8B1E-E57611F094F0}" type="sibTrans" cxnId="{9B0F82DB-8601-4AC5-A808-A77A450701E6}">
      <dgm:prSet/>
      <dgm:spPr/>
      <dgm:t>
        <a:bodyPr/>
        <a:lstStyle/>
        <a:p>
          <a:endParaRPr lang="sl-SI"/>
        </a:p>
      </dgm:t>
    </dgm:pt>
    <dgm:pt modelId="{5C6DAD2B-828C-4844-B3E0-20C710EF02AA}">
      <dgm:prSet phldrT="[besedilo]" custT="1"/>
      <dgm:spPr/>
      <dgm:t>
        <a:bodyPr/>
        <a:lstStyle/>
        <a:p>
          <a:r>
            <a:rPr lang="sl-SI" sz="2400" b="1" dirty="0"/>
            <a:t>Aktivnost se skrči le na akcije, ki služijo omamljanju zavesti, ne glede “na ceno” (opuščanje ostalega)</a:t>
          </a:r>
        </a:p>
        <a:p>
          <a:r>
            <a:rPr lang="sl-SI" sz="2400" b="1" dirty="0"/>
            <a:t>“TREŠČITI OB DNO”</a:t>
          </a:r>
        </a:p>
      </dgm:t>
    </dgm:pt>
    <dgm:pt modelId="{13FBF013-1022-4FF2-BEC8-F3FBAD3E034D}" type="parTrans" cxnId="{B72ACF9F-D64D-4034-ACC0-7137427D3242}">
      <dgm:prSet/>
      <dgm:spPr/>
      <dgm:t>
        <a:bodyPr/>
        <a:lstStyle/>
        <a:p>
          <a:endParaRPr lang="sl-SI"/>
        </a:p>
      </dgm:t>
    </dgm:pt>
    <dgm:pt modelId="{EA499E0D-BD5E-43FC-AF7D-8E062C52FDE7}" type="sibTrans" cxnId="{B72ACF9F-D64D-4034-ACC0-7137427D3242}">
      <dgm:prSet/>
      <dgm:spPr/>
      <dgm:t>
        <a:bodyPr/>
        <a:lstStyle/>
        <a:p>
          <a:endParaRPr lang="sl-SI"/>
        </a:p>
      </dgm:t>
    </dgm:pt>
    <dgm:pt modelId="{B59C49E0-5613-4455-9B12-68BF4DB1BFFC}" type="pres">
      <dgm:prSet presAssocID="{351B35B5-9F8E-4D3C-84F8-A40CAECA55A9}" presName="Name0" presStyleCnt="0">
        <dgm:presLayoutVars>
          <dgm:dir/>
          <dgm:animLvl val="lvl"/>
          <dgm:resizeHandles val="exact"/>
        </dgm:presLayoutVars>
      </dgm:prSet>
      <dgm:spPr/>
    </dgm:pt>
    <dgm:pt modelId="{DD53012F-B6E7-485D-B76C-F90936CF14C9}" type="pres">
      <dgm:prSet presAssocID="{9D79E4CF-EB72-43B3-AA51-E46B63D3B42A}" presName="Name8" presStyleCnt="0"/>
      <dgm:spPr/>
    </dgm:pt>
    <dgm:pt modelId="{A3340E07-8023-4888-962E-CF77541ED0C2}" type="pres">
      <dgm:prSet presAssocID="{9D79E4CF-EB72-43B3-AA51-E46B63D3B42A}" presName="level" presStyleLbl="node1" presStyleIdx="0" presStyleCnt="3">
        <dgm:presLayoutVars>
          <dgm:chMax val="1"/>
          <dgm:bulletEnabled val="1"/>
        </dgm:presLayoutVars>
      </dgm:prSet>
      <dgm:spPr/>
    </dgm:pt>
    <dgm:pt modelId="{B09D9699-88BA-4A21-8A60-5EA017208E20}" type="pres">
      <dgm:prSet presAssocID="{9D79E4CF-EB72-43B3-AA51-E46B63D3B42A}" presName="levelTx" presStyleLbl="revTx" presStyleIdx="0" presStyleCnt="0">
        <dgm:presLayoutVars>
          <dgm:chMax val="1"/>
          <dgm:bulletEnabled val="1"/>
        </dgm:presLayoutVars>
      </dgm:prSet>
      <dgm:spPr/>
    </dgm:pt>
    <dgm:pt modelId="{41CE1D53-DAC8-4FC6-A6A3-FEE6525EA629}" type="pres">
      <dgm:prSet presAssocID="{07038FF7-D152-48AB-A2CC-4F72C0B03BDF}" presName="Name8" presStyleCnt="0"/>
      <dgm:spPr/>
    </dgm:pt>
    <dgm:pt modelId="{B569220E-C166-478A-83EC-B0A85EA8F970}" type="pres">
      <dgm:prSet presAssocID="{07038FF7-D152-48AB-A2CC-4F72C0B03BDF}" presName="level" presStyleLbl="node1" presStyleIdx="1" presStyleCnt="3">
        <dgm:presLayoutVars>
          <dgm:chMax val="1"/>
          <dgm:bulletEnabled val="1"/>
        </dgm:presLayoutVars>
      </dgm:prSet>
      <dgm:spPr/>
    </dgm:pt>
    <dgm:pt modelId="{D3EFD8B1-9EA7-4954-9BF9-7C4F71F9EB77}" type="pres">
      <dgm:prSet presAssocID="{07038FF7-D152-48AB-A2CC-4F72C0B03BDF}" presName="levelTx" presStyleLbl="revTx" presStyleIdx="0" presStyleCnt="0">
        <dgm:presLayoutVars>
          <dgm:chMax val="1"/>
          <dgm:bulletEnabled val="1"/>
        </dgm:presLayoutVars>
      </dgm:prSet>
      <dgm:spPr/>
    </dgm:pt>
    <dgm:pt modelId="{EB02F622-0FCC-458E-B174-CBD1ED61C10F}" type="pres">
      <dgm:prSet presAssocID="{5C6DAD2B-828C-4844-B3E0-20C710EF02AA}" presName="Name8" presStyleCnt="0"/>
      <dgm:spPr/>
    </dgm:pt>
    <dgm:pt modelId="{85994C06-4988-4B8D-A9DF-6E862249A3A2}" type="pres">
      <dgm:prSet presAssocID="{5C6DAD2B-828C-4844-B3E0-20C710EF02AA}" presName="level" presStyleLbl="node1" presStyleIdx="2" presStyleCnt="3" custScaleY="114286">
        <dgm:presLayoutVars>
          <dgm:chMax val="1"/>
          <dgm:bulletEnabled val="1"/>
        </dgm:presLayoutVars>
      </dgm:prSet>
      <dgm:spPr/>
    </dgm:pt>
    <dgm:pt modelId="{97BB1F7B-239E-487F-AA15-5FBBCC7ADE65}" type="pres">
      <dgm:prSet presAssocID="{5C6DAD2B-828C-4844-B3E0-20C710EF02AA}" presName="levelTx" presStyleLbl="revTx" presStyleIdx="0" presStyleCnt="0">
        <dgm:presLayoutVars>
          <dgm:chMax val="1"/>
          <dgm:bulletEnabled val="1"/>
        </dgm:presLayoutVars>
      </dgm:prSet>
      <dgm:spPr/>
    </dgm:pt>
  </dgm:ptLst>
  <dgm:cxnLst>
    <dgm:cxn modelId="{C3B27739-6107-41E0-B14B-A7E69BF096B7}" type="presOf" srcId="{07038FF7-D152-48AB-A2CC-4F72C0B03BDF}" destId="{B569220E-C166-478A-83EC-B0A85EA8F970}" srcOrd="0" destOrd="0" presId="urn:microsoft.com/office/officeart/2005/8/layout/pyramid3"/>
    <dgm:cxn modelId="{3F987FF1-9808-489E-8AE1-01A1D3D2D159}" type="presOf" srcId="{351B35B5-9F8E-4D3C-84F8-A40CAECA55A9}" destId="{B59C49E0-5613-4455-9B12-68BF4DB1BFFC}" srcOrd="0" destOrd="0" presId="urn:microsoft.com/office/officeart/2005/8/layout/pyramid3"/>
    <dgm:cxn modelId="{16970695-B76D-4B26-A573-98C8384E93FC}" type="presOf" srcId="{5C6DAD2B-828C-4844-B3E0-20C710EF02AA}" destId="{85994C06-4988-4B8D-A9DF-6E862249A3A2}" srcOrd="0" destOrd="0" presId="urn:microsoft.com/office/officeart/2005/8/layout/pyramid3"/>
    <dgm:cxn modelId="{1C279421-2332-4116-8799-DFC3690B679E}" srcId="{351B35B5-9F8E-4D3C-84F8-A40CAECA55A9}" destId="{9D79E4CF-EB72-43B3-AA51-E46B63D3B42A}" srcOrd="0" destOrd="0" parTransId="{E07C4038-1244-4174-B79D-8DD14AE71EBC}" sibTransId="{C9D5A02F-ACFB-4789-941A-5DD9F53F20E0}"/>
    <dgm:cxn modelId="{1F956607-027A-452B-9406-AC58590564E9}" type="presOf" srcId="{9D79E4CF-EB72-43B3-AA51-E46B63D3B42A}" destId="{A3340E07-8023-4888-962E-CF77541ED0C2}" srcOrd="0" destOrd="0" presId="urn:microsoft.com/office/officeart/2005/8/layout/pyramid3"/>
    <dgm:cxn modelId="{9B0F82DB-8601-4AC5-A808-A77A450701E6}" srcId="{351B35B5-9F8E-4D3C-84F8-A40CAECA55A9}" destId="{07038FF7-D152-48AB-A2CC-4F72C0B03BDF}" srcOrd="1" destOrd="0" parTransId="{2BA24B79-567A-4F90-9FCF-D8D7AF437B7D}" sibTransId="{CF943B31-CA8F-466C-8B1E-E57611F094F0}"/>
    <dgm:cxn modelId="{1A62DF1F-D277-43E5-A340-97EF4AE24F63}" type="presOf" srcId="{07038FF7-D152-48AB-A2CC-4F72C0B03BDF}" destId="{D3EFD8B1-9EA7-4954-9BF9-7C4F71F9EB77}" srcOrd="1" destOrd="0" presId="urn:microsoft.com/office/officeart/2005/8/layout/pyramid3"/>
    <dgm:cxn modelId="{B4EE6E5A-53F4-4BDE-8B22-312B0E1A3314}" type="presOf" srcId="{9D79E4CF-EB72-43B3-AA51-E46B63D3B42A}" destId="{B09D9699-88BA-4A21-8A60-5EA017208E20}" srcOrd="1" destOrd="0" presId="urn:microsoft.com/office/officeart/2005/8/layout/pyramid3"/>
    <dgm:cxn modelId="{73E21507-7B8D-40CD-ACAA-E9BEEB435338}" type="presOf" srcId="{5C6DAD2B-828C-4844-B3E0-20C710EF02AA}" destId="{97BB1F7B-239E-487F-AA15-5FBBCC7ADE65}" srcOrd="1" destOrd="0" presId="urn:microsoft.com/office/officeart/2005/8/layout/pyramid3"/>
    <dgm:cxn modelId="{B72ACF9F-D64D-4034-ACC0-7137427D3242}" srcId="{351B35B5-9F8E-4D3C-84F8-A40CAECA55A9}" destId="{5C6DAD2B-828C-4844-B3E0-20C710EF02AA}" srcOrd="2" destOrd="0" parTransId="{13FBF013-1022-4FF2-BEC8-F3FBAD3E034D}" sibTransId="{EA499E0D-BD5E-43FC-AF7D-8E062C52FDE7}"/>
    <dgm:cxn modelId="{51E0979A-B17D-4A2E-9744-62E5E07530E6}" type="presParOf" srcId="{B59C49E0-5613-4455-9B12-68BF4DB1BFFC}" destId="{DD53012F-B6E7-485D-B76C-F90936CF14C9}" srcOrd="0" destOrd="0" presId="urn:microsoft.com/office/officeart/2005/8/layout/pyramid3"/>
    <dgm:cxn modelId="{A1913EE7-9571-4B9A-994B-2BF35685C74D}" type="presParOf" srcId="{DD53012F-B6E7-485D-B76C-F90936CF14C9}" destId="{A3340E07-8023-4888-962E-CF77541ED0C2}" srcOrd="0" destOrd="0" presId="urn:microsoft.com/office/officeart/2005/8/layout/pyramid3"/>
    <dgm:cxn modelId="{A824CA85-1F5B-4111-9884-1B473A5995B9}" type="presParOf" srcId="{DD53012F-B6E7-485D-B76C-F90936CF14C9}" destId="{B09D9699-88BA-4A21-8A60-5EA017208E20}" srcOrd="1" destOrd="0" presId="urn:microsoft.com/office/officeart/2005/8/layout/pyramid3"/>
    <dgm:cxn modelId="{97A42182-62FF-41DE-83C7-7A7EC91E3590}" type="presParOf" srcId="{B59C49E0-5613-4455-9B12-68BF4DB1BFFC}" destId="{41CE1D53-DAC8-4FC6-A6A3-FEE6525EA629}" srcOrd="1" destOrd="0" presId="urn:microsoft.com/office/officeart/2005/8/layout/pyramid3"/>
    <dgm:cxn modelId="{294CD4A5-CF35-4018-A892-72F0E25345DA}" type="presParOf" srcId="{41CE1D53-DAC8-4FC6-A6A3-FEE6525EA629}" destId="{B569220E-C166-478A-83EC-B0A85EA8F970}" srcOrd="0" destOrd="0" presId="urn:microsoft.com/office/officeart/2005/8/layout/pyramid3"/>
    <dgm:cxn modelId="{D106D0E8-50F3-4B9C-8DCE-BE9CE75A21E1}" type="presParOf" srcId="{41CE1D53-DAC8-4FC6-A6A3-FEE6525EA629}" destId="{D3EFD8B1-9EA7-4954-9BF9-7C4F71F9EB77}" srcOrd="1" destOrd="0" presId="urn:microsoft.com/office/officeart/2005/8/layout/pyramid3"/>
    <dgm:cxn modelId="{27B8D550-F1BF-45B3-993F-EE7DBBBD975B}" type="presParOf" srcId="{B59C49E0-5613-4455-9B12-68BF4DB1BFFC}" destId="{EB02F622-0FCC-458E-B174-CBD1ED61C10F}" srcOrd="2" destOrd="0" presId="urn:microsoft.com/office/officeart/2005/8/layout/pyramid3"/>
    <dgm:cxn modelId="{3948D0BA-89EE-4B35-A518-34203EC05BDB}" type="presParOf" srcId="{EB02F622-0FCC-458E-B174-CBD1ED61C10F}" destId="{85994C06-4988-4B8D-A9DF-6E862249A3A2}" srcOrd="0" destOrd="0" presId="urn:microsoft.com/office/officeart/2005/8/layout/pyramid3"/>
    <dgm:cxn modelId="{0BE4512C-2A36-4ED6-B99F-6EFF4BC7DD8A}" type="presParOf" srcId="{EB02F622-0FCC-458E-B174-CBD1ED61C10F}" destId="{97BB1F7B-239E-487F-AA15-5FBBCC7ADE6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2E962-2C46-472F-83B8-3CC0C925AD65}">
      <dsp:nvSpPr>
        <dsp:cNvPr id="0" name=""/>
        <dsp:cNvSpPr/>
      </dsp:nvSpPr>
      <dsp:spPr>
        <a:xfrm>
          <a:off x="3577842" y="0"/>
          <a:ext cx="511120"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endParaRPr lang="sl-SI" sz="1400" kern="1200" dirty="0">
            <a:solidFill>
              <a:srgbClr val="FFFF00"/>
            </a:solidFill>
            <a:latin typeface="Segoe UI Semibold" pitchFamily="34" charset="0"/>
            <a:cs typeface="Aharoni" pitchFamily="2" charset="-79"/>
          </a:endParaRPr>
        </a:p>
      </dsp:txBody>
      <dsp:txXfrm>
        <a:off x="3577842" y="0"/>
        <a:ext cx="511120" cy="340837"/>
      </dsp:txXfrm>
    </dsp:sp>
    <dsp:sp modelId="{6CA1CAE2-722F-4F77-9DF8-88FA9D4F8DA9}">
      <dsp:nvSpPr>
        <dsp:cNvPr id="0" name=""/>
        <dsp:cNvSpPr/>
      </dsp:nvSpPr>
      <dsp:spPr>
        <a:xfrm>
          <a:off x="3322282" y="340837"/>
          <a:ext cx="1022240"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endParaRPr lang="sl-SI" sz="1400" kern="1200" dirty="0">
            <a:solidFill>
              <a:srgbClr val="FFFF00"/>
            </a:solidFill>
            <a:latin typeface="Segoe UI Semibold" pitchFamily="34" charset="0"/>
            <a:cs typeface="Aharoni" pitchFamily="2" charset="-79"/>
          </a:endParaRPr>
        </a:p>
      </dsp:txBody>
      <dsp:txXfrm>
        <a:off x="3501174" y="340837"/>
        <a:ext cx="664456" cy="340837"/>
      </dsp:txXfrm>
    </dsp:sp>
    <dsp:sp modelId="{BC42032A-0729-473B-8E85-C38327D399AC}">
      <dsp:nvSpPr>
        <dsp:cNvPr id="0" name=""/>
        <dsp:cNvSpPr/>
      </dsp:nvSpPr>
      <dsp:spPr>
        <a:xfrm>
          <a:off x="3066722" y="681675"/>
          <a:ext cx="1533361"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sl-SI" sz="1400" kern="1200" dirty="0">
              <a:solidFill>
                <a:schemeClr val="tx1"/>
              </a:solidFill>
              <a:latin typeface="Segoe UI Semibold" pitchFamily="34" charset="0"/>
              <a:cs typeface="Aharoni" pitchFamily="2" charset="-79"/>
            </a:rPr>
            <a:t>DELAVCI TS</a:t>
          </a:r>
        </a:p>
      </dsp:txBody>
      <dsp:txXfrm>
        <a:off x="3335060" y="681675"/>
        <a:ext cx="996684" cy="340837"/>
      </dsp:txXfrm>
    </dsp:sp>
    <dsp:sp modelId="{24FE545A-BD40-49AF-92A1-A51B6B72B38F}">
      <dsp:nvSpPr>
        <dsp:cNvPr id="0" name=""/>
        <dsp:cNvSpPr/>
      </dsp:nvSpPr>
      <dsp:spPr>
        <a:xfrm>
          <a:off x="2811162" y="1022513"/>
          <a:ext cx="2044481"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endParaRPr lang="sl-SI" sz="1400" kern="1200" dirty="0">
            <a:solidFill>
              <a:srgbClr val="FF0000"/>
            </a:solidFill>
            <a:latin typeface="Segoe UI Semibold" pitchFamily="34" charset="0"/>
            <a:cs typeface="Aharoni" pitchFamily="2" charset="-79"/>
          </a:endParaRPr>
        </a:p>
      </dsp:txBody>
      <dsp:txXfrm>
        <a:off x="3168946" y="1022513"/>
        <a:ext cx="1328913" cy="340837"/>
      </dsp:txXfrm>
    </dsp:sp>
    <dsp:sp modelId="{7D761638-F25E-48B0-9E61-1CF858E4A951}">
      <dsp:nvSpPr>
        <dsp:cNvPr id="0" name=""/>
        <dsp:cNvSpPr/>
      </dsp:nvSpPr>
      <dsp:spPr>
        <a:xfrm>
          <a:off x="2555602" y="1363351"/>
          <a:ext cx="2555602"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sl-SI" sz="1000" kern="1200" dirty="0">
            <a:latin typeface="Aharoni" pitchFamily="2" charset="-79"/>
            <a:cs typeface="Aharoni" pitchFamily="2" charset="-79"/>
          </a:endParaRPr>
        </a:p>
        <a:p>
          <a:pPr marL="0" lvl="0" indent="0" algn="ctr" defTabSz="444500" rtl="0">
            <a:lnSpc>
              <a:spcPct val="90000"/>
            </a:lnSpc>
            <a:spcBef>
              <a:spcPct val="0"/>
            </a:spcBef>
            <a:spcAft>
              <a:spcPct val="35000"/>
            </a:spcAft>
            <a:buNone/>
          </a:pPr>
          <a:endParaRPr lang="sl-SI" sz="1000" kern="1200" dirty="0">
            <a:latin typeface="Aharoni" pitchFamily="2" charset="-79"/>
            <a:cs typeface="Aharoni" pitchFamily="2" charset="-79"/>
          </a:endParaRPr>
        </a:p>
      </dsp:txBody>
      <dsp:txXfrm>
        <a:off x="3002832" y="1363351"/>
        <a:ext cx="1661141" cy="340837"/>
      </dsp:txXfrm>
    </dsp:sp>
    <dsp:sp modelId="{21494645-A564-40A4-9A93-E87F70434DD9}">
      <dsp:nvSpPr>
        <dsp:cNvPr id="0" name=""/>
        <dsp:cNvSpPr/>
      </dsp:nvSpPr>
      <dsp:spPr>
        <a:xfrm>
          <a:off x="2300041" y="1704189"/>
          <a:ext cx="3066722"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sl-SI" sz="1400" kern="1200" dirty="0">
              <a:solidFill>
                <a:schemeClr val="tx1"/>
              </a:solidFill>
              <a:latin typeface="Segoe UI Semibold" pitchFamily="34" charset="0"/>
              <a:cs typeface="Aharoni" pitchFamily="2" charset="-79"/>
            </a:rPr>
            <a:t>ODGOVORNI STRUKTURE</a:t>
          </a:r>
        </a:p>
      </dsp:txBody>
      <dsp:txXfrm>
        <a:off x="2836718" y="1704189"/>
        <a:ext cx="1993369" cy="340837"/>
      </dsp:txXfrm>
    </dsp:sp>
    <dsp:sp modelId="{2AA236AA-C966-408A-AF61-056DBC9C42F7}">
      <dsp:nvSpPr>
        <dsp:cNvPr id="0" name=""/>
        <dsp:cNvSpPr/>
      </dsp:nvSpPr>
      <dsp:spPr>
        <a:xfrm>
          <a:off x="2044481" y="2045027"/>
          <a:ext cx="3577842"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sl-SI" sz="1000" kern="1200" dirty="0"/>
        </a:p>
      </dsp:txBody>
      <dsp:txXfrm>
        <a:off x="2670604" y="2045027"/>
        <a:ext cx="2325597" cy="340837"/>
      </dsp:txXfrm>
    </dsp:sp>
    <dsp:sp modelId="{5BCEA91B-40A2-4FEF-B42B-DEF8D974302C}">
      <dsp:nvSpPr>
        <dsp:cNvPr id="0" name=""/>
        <dsp:cNvSpPr/>
      </dsp:nvSpPr>
      <dsp:spPr>
        <a:xfrm>
          <a:off x="1788921" y="2385865"/>
          <a:ext cx="4088963"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sl-SI" sz="1000" kern="1200" dirty="0"/>
        </a:p>
      </dsp:txBody>
      <dsp:txXfrm>
        <a:off x="2504489" y="2385865"/>
        <a:ext cx="2657826" cy="340837"/>
      </dsp:txXfrm>
    </dsp:sp>
    <dsp:sp modelId="{4D3B6C02-26AB-4FBF-9DF7-1EE26774F804}">
      <dsp:nvSpPr>
        <dsp:cNvPr id="0" name=""/>
        <dsp:cNvSpPr/>
      </dsp:nvSpPr>
      <dsp:spPr>
        <a:xfrm>
          <a:off x="1533361" y="2726702"/>
          <a:ext cx="4600083"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sl-SI" sz="1400" kern="1200" dirty="0">
              <a:solidFill>
                <a:schemeClr val="tx1"/>
              </a:solidFill>
              <a:latin typeface="Segoe UI Semibold" pitchFamily="34" charset="0"/>
              <a:cs typeface="Aharoni" pitchFamily="2" charset="-79"/>
            </a:rPr>
            <a:t>ODGOVORNI DELOVNIH SKUPIN</a:t>
          </a:r>
        </a:p>
      </dsp:txBody>
      <dsp:txXfrm>
        <a:off x="2338375" y="2726702"/>
        <a:ext cx="2990054" cy="340837"/>
      </dsp:txXfrm>
    </dsp:sp>
    <dsp:sp modelId="{0821AA9F-90F0-467C-848F-0BEE6C18C646}">
      <dsp:nvSpPr>
        <dsp:cNvPr id="0" name=""/>
        <dsp:cNvSpPr/>
      </dsp:nvSpPr>
      <dsp:spPr>
        <a:xfrm>
          <a:off x="1277800" y="3067540"/>
          <a:ext cx="5111204"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sl-SI" sz="1400" kern="1200" spc="-150" dirty="0">
              <a:solidFill>
                <a:srgbClr val="7030A0"/>
              </a:solidFill>
              <a:latin typeface="Segoe UI Semibold" pitchFamily="34" charset="0"/>
              <a:cs typeface="Aharoni" pitchFamily="2" charset="-79"/>
            </a:rPr>
            <a:t>KUHINJA </a:t>
          </a:r>
          <a:r>
            <a:rPr lang="sl-SI" sz="1400" kern="1200" spc="-150" dirty="0">
              <a:solidFill>
                <a:srgbClr val="FFFF00"/>
              </a:solidFill>
              <a:latin typeface="Segoe UI Semibold" pitchFamily="34" charset="0"/>
              <a:cs typeface="Aharoni" pitchFamily="2" charset="-79"/>
            </a:rPr>
            <a:t>    </a:t>
          </a:r>
          <a:r>
            <a:rPr lang="sl-SI" sz="1400" kern="1200" spc="-150" dirty="0">
              <a:solidFill>
                <a:srgbClr val="00B0F0"/>
              </a:solidFill>
              <a:latin typeface="Segoe UI Semibold" pitchFamily="34" charset="0"/>
              <a:cs typeface="Aharoni" pitchFamily="2" charset="-79"/>
            </a:rPr>
            <a:t> HIGIENA</a:t>
          </a:r>
          <a:r>
            <a:rPr lang="sl-SI" sz="1400" kern="1200" spc="-150" dirty="0">
              <a:solidFill>
                <a:schemeClr val="accent6">
                  <a:lumMod val="50000"/>
                </a:schemeClr>
              </a:solidFill>
              <a:latin typeface="Segoe UI Semibold" pitchFamily="34" charset="0"/>
              <a:cs typeface="Aharoni" pitchFamily="2" charset="-79"/>
            </a:rPr>
            <a:t>       </a:t>
          </a:r>
          <a:r>
            <a:rPr lang="sl-SI" sz="1400" kern="1200" spc="-150" dirty="0">
              <a:solidFill>
                <a:schemeClr val="accent5">
                  <a:lumMod val="75000"/>
                </a:schemeClr>
              </a:solidFill>
              <a:latin typeface="Segoe UI Semibold" pitchFamily="34" charset="0"/>
              <a:cs typeface="Aharoni" pitchFamily="2" charset="-79"/>
            </a:rPr>
            <a:t>DELO</a:t>
          </a:r>
          <a:r>
            <a:rPr lang="sl-SI" sz="1400" kern="1200" spc="-150" dirty="0">
              <a:solidFill>
                <a:srgbClr val="FFFF00"/>
              </a:solidFill>
              <a:latin typeface="Segoe UI Semibold" pitchFamily="34" charset="0"/>
              <a:cs typeface="Aharoni" pitchFamily="2" charset="-79"/>
            </a:rPr>
            <a:t>     </a:t>
          </a:r>
          <a:r>
            <a:rPr lang="sl-SI" sz="1400" kern="1200" spc="-150" dirty="0">
              <a:solidFill>
                <a:srgbClr val="FF6600"/>
              </a:solidFill>
              <a:latin typeface="Segoe UI Semibold" pitchFamily="34" charset="0"/>
              <a:cs typeface="Aharoni" pitchFamily="2" charset="-79"/>
            </a:rPr>
            <a:t> USTVARJALNOSTI                    </a:t>
          </a:r>
        </a:p>
      </dsp:txBody>
      <dsp:txXfrm>
        <a:off x="2172261" y="3067540"/>
        <a:ext cx="3322282" cy="340837"/>
      </dsp:txXfrm>
    </dsp:sp>
    <dsp:sp modelId="{7B1AF34A-526E-4797-8880-95810470F2D4}">
      <dsp:nvSpPr>
        <dsp:cNvPr id="0" name=""/>
        <dsp:cNvSpPr/>
      </dsp:nvSpPr>
      <dsp:spPr>
        <a:xfrm>
          <a:off x="1022240" y="3408378"/>
          <a:ext cx="5622324"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sl-SI" sz="1000" kern="1200" dirty="0">
            <a:latin typeface="Aharoni" pitchFamily="2" charset="-79"/>
            <a:cs typeface="Aharoni" pitchFamily="2" charset="-79"/>
          </a:endParaRPr>
        </a:p>
      </dsp:txBody>
      <dsp:txXfrm>
        <a:off x="2006147" y="3408378"/>
        <a:ext cx="3654510" cy="340837"/>
      </dsp:txXfrm>
    </dsp:sp>
    <dsp:sp modelId="{B816DA91-1D8C-4743-87D9-1E15487C640C}">
      <dsp:nvSpPr>
        <dsp:cNvPr id="0" name=""/>
        <dsp:cNvSpPr/>
      </dsp:nvSpPr>
      <dsp:spPr>
        <a:xfrm>
          <a:off x="766680" y="3749216"/>
          <a:ext cx="6133444"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endParaRPr lang="sl-SI" sz="1000" kern="1200" dirty="0">
            <a:latin typeface="Aharoni" pitchFamily="2" charset="-79"/>
            <a:cs typeface="Aharoni" pitchFamily="2" charset="-79"/>
          </a:endParaRPr>
        </a:p>
      </dsp:txBody>
      <dsp:txXfrm>
        <a:off x="1840033" y="3749216"/>
        <a:ext cx="3986739" cy="340837"/>
      </dsp:txXfrm>
    </dsp:sp>
    <dsp:sp modelId="{723D0D35-BA58-4D1B-AFD7-0DB4408CA466}">
      <dsp:nvSpPr>
        <dsp:cNvPr id="0" name=""/>
        <dsp:cNvSpPr/>
      </dsp:nvSpPr>
      <dsp:spPr>
        <a:xfrm>
          <a:off x="511120" y="4090054"/>
          <a:ext cx="6644565"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sl-SI" sz="1400" kern="1200" spc="-150" dirty="0">
              <a:solidFill>
                <a:srgbClr val="FF0000"/>
              </a:solidFill>
              <a:latin typeface="Segoe UI Semibold" pitchFamily="34" charset="0"/>
              <a:cs typeface="Aharoni" pitchFamily="2" charset="-79"/>
            </a:rPr>
            <a:t>ČLANI                            </a:t>
          </a:r>
          <a:r>
            <a:rPr lang="sl-SI" sz="1400" kern="1200" spc="-150" dirty="0" err="1">
              <a:solidFill>
                <a:srgbClr val="FF0000"/>
              </a:solidFill>
              <a:latin typeface="Segoe UI Semibold" pitchFamily="34" charset="0"/>
              <a:cs typeface="Aharoni" pitchFamily="2" charset="-79"/>
            </a:rPr>
            <a:t>ČLANI</a:t>
          </a:r>
          <a:r>
            <a:rPr lang="sl-SI" sz="1400" kern="1200" spc="-150" dirty="0">
              <a:solidFill>
                <a:srgbClr val="FF0000"/>
              </a:solidFill>
              <a:latin typeface="Segoe UI Semibold" pitchFamily="34" charset="0"/>
              <a:cs typeface="Aharoni" pitchFamily="2" charset="-79"/>
            </a:rPr>
            <a:t>                           </a:t>
          </a:r>
          <a:r>
            <a:rPr lang="sl-SI" sz="1400" kern="1200" spc="-150" dirty="0" err="1">
              <a:solidFill>
                <a:srgbClr val="FF0000"/>
              </a:solidFill>
              <a:latin typeface="Segoe UI Semibold" pitchFamily="34" charset="0"/>
              <a:cs typeface="Aharoni" pitchFamily="2" charset="-79"/>
            </a:rPr>
            <a:t>ČLANI</a:t>
          </a:r>
          <a:r>
            <a:rPr lang="sl-SI" sz="1400" kern="1200" spc="-150" dirty="0">
              <a:solidFill>
                <a:srgbClr val="FF0000"/>
              </a:solidFill>
              <a:latin typeface="Segoe UI Semibold" pitchFamily="34" charset="0"/>
              <a:cs typeface="Aharoni" pitchFamily="2" charset="-79"/>
            </a:rPr>
            <a:t>                              </a:t>
          </a:r>
          <a:r>
            <a:rPr lang="sl-SI" sz="1400" kern="1200" spc="-150" dirty="0" err="1">
              <a:solidFill>
                <a:srgbClr val="FF0000"/>
              </a:solidFill>
              <a:latin typeface="Segoe UI Semibold" pitchFamily="34" charset="0"/>
              <a:cs typeface="Aharoni" pitchFamily="2" charset="-79"/>
            </a:rPr>
            <a:t>ČLANI</a:t>
          </a:r>
          <a:endParaRPr lang="sl-SI" sz="1400" kern="1200" spc="-150" dirty="0">
            <a:solidFill>
              <a:srgbClr val="FF0000"/>
            </a:solidFill>
            <a:latin typeface="Segoe UI Semibold" pitchFamily="34" charset="0"/>
          </a:endParaRPr>
        </a:p>
      </dsp:txBody>
      <dsp:txXfrm>
        <a:off x="1673919" y="4090054"/>
        <a:ext cx="4318967" cy="340837"/>
      </dsp:txXfrm>
    </dsp:sp>
    <dsp:sp modelId="{7F5420AF-329E-4F91-B5B0-AA316A044B27}">
      <dsp:nvSpPr>
        <dsp:cNvPr id="0" name=""/>
        <dsp:cNvSpPr/>
      </dsp:nvSpPr>
      <dsp:spPr>
        <a:xfrm>
          <a:off x="255560" y="4430892"/>
          <a:ext cx="7155685"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sl-SI" sz="1400" kern="1200" dirty="0">
              <a:solidFill>
                <a:schemeClr val="bg1"/>
              </a:solidFill>
              <a:latin typeface="Segoe UI Semibold" pitchFamily="34" charset="0"/>
            </a:rPr>
            <a:t>(+manjše odgovornosti)</a:t>
          </a:r>
          <a:endParaRPr lang="sl-SI" kern="1200" dirty="0">
            <a:solidFill>
              <a:schemeClr val="bg1"/>
            </a:solidFill>
            <a:latin typeface="Segoe UI Semibold" pitchFamily="34" charset="0"/>
          </a:endParaRPr>
        </a:p>
      </dsp:txBody>
      <dsp:txXfrm>
        <a:off x="1507805" y="4430892"/>
        <a:ext cx="4651195" cy="340837"/>
      </dsp:txXfrm>
    </dsp:sp>
    <dsp:sp modelId="{697C92E7-B74D-4FA1-B8D9-A7FBB78EED78}">
      <dsp:nvSpPr>
        <dsp:cNvPr id="0" name=""/>
        <dsp:cNvSpPr/>
      </dsp:nvSpPr>
      <dsp:spPr>
        <a:xfrm>
          <a:off x="0" y="4771730"/>
          <a:ext cx="7666806" cy="340837"/>
        </a:xfrm>
        <a:prstGeom prst="trapezoid">
          <a:avLst>
            <a:gd name="adj" fmla="val 749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endParaRPr lang="sl-SI" sz="1400" kern="1200" dirty="0">
            <a:solidFill>
              <a:srgbClr val="FFFF00"/>
            </a:solidFill>
            <a:latin typeface="Segoe UI Semibold" pitchFamily="34" charset="0"/>
          </a:endParaRPr>
        </a:p>
        <a:p>
          <a:pPr marL="0" lvl="0" indent="0" algn="ctr" defTabSz="622300" rtl="0">
            <a:lnSpc>
              <a:spcPct val="90000"/>
            </a:lnSpc>
            <a:spcBef>
              <a:spcPct val="0"/>
            </a:spcBef>
            <a:spcAft>
              <a:spcPct val="35000"/>
            </a:spcAft>
            <a:buNone/>
          </a:pPr>
          <a:endParaRPr lang="sl-SI" kern="1200" dirty="0">
            <a:latin typeface="Segoe UI Semibold" pitchFamily="34" charset="0"/>
          </a:endParaRPr>
        </a:p>
      </dsp:txBody>
      <dsp:txXfrm>
        <a:off x="1341691" y="4771730"/>
        <a:ext cx="4983423" cy="340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831BA-D72E-4E0A-B37A-F110ECFA685E}">
      <dsp:nvSpPr>
        <dsp:cNvPr id="0" name=""/>
        <dsp:cNvSpPr/>
      </dsp:nvSpPr>
      <dsp:spPr>
        <a:xfrm>
          <a:off x="2598539" y="2639706"/>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4200" b="1" i="0" u="none" strike="noStrike" kern="1200" cap="none" normalizeH="0" baseline="0">
              <a:ln>
                <a:noFill/>
              </a:ln>
              <a:solidFill>
                <a:schemeClr val="tx1"/>
              </a:solidFill>
              <a:effectLst/>
              <a:latin typeface="Arial" panose="020B0604020202020204" pitchFamily="34" charset="0"/>
            </a:rPr>
            <a:t>Z</a:t>
          </a:r>
        </a:p>
      </dsp:txBody>
      <dsp:txXfrm>
        <a:off x="2739482" y="2780649"/>
        <a:ext cx="680535" cy="680535"/>
      </dsp:txXfrm>
    </dsp:sp>
    <dsp:sp modelId="{C6511D63-5DEE-4107-9437-D0E5B4B0F8BD}">
      <dsp:nvSpPr>
        <dsp:cNvPr id="0" name=""/>
        <dsp:cNvSpPr/>
      </dsp:nvSpPr>
      <dsp:spPr>
        <a:xfrm rot="16200000">
          <a:off x="2253512" y="1799405"/>
          <a:ext cx="1652475" cy="28125"/>
        </a:xfrm>
        <a:custGeom>
          <a:avLst/>
          <a:gdLst/>
          <a:ahLst/>
          <a:cxnLst/>
          <a:rect l="0" t="0" r="0" b="0"/>
          <a:pathLst>
            <a:path>
              <a:moveTo>
                <a:pt x="0" y="14062"/>
              </a:moveTo>
              <a:lnTo>
                <a:pt x="1652475" y="14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3038438" y="1772156"/>
        <a:ext cx="82623" cy="82623"/>
      </dsp:txXfrm>
    </dsp:sp>
    <dsp:sp modelId="{DC1B2542-6E7E-4E2B-8935-40BCDE118359}">
      <dsp:nvSpPr>
        <dsp:cNvPr id="0" name=""/>
        <dsp:cNvSpPr/>
      </dsp:nvSpPr>
      <dsp:spPr>
        <a:xfrm>
          <a:off x="2598539" y="24808"/>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ALKOHOL</a:t>
          </a:r>
        </a:p>
      </dsp:txBody>
      <dsp:txXfrm>
        <a:off x="2739482" y="165751"/>
        <a:ext cx="680535" cy="680535"/>
      </dsp:txXfrm>
    </dsp:sp>
    <dsp:sp modelId="{E0E28658-13B5-41CE-8AE3-A8B6FF459CF3}">
      <dsp:nvSpPr>
        <dsp:cNvPr id="0" name=""/>
        <dsp:cNvSpPr/>
      </dsp:nvSpPr>
      <dsp:spPr>
        <a:xfrm rot="17861538">
          <a:off x="2861113" y="1949166"/>
          <a:ext cx="1652475" cy="28125"/>
        </a:xfrm>
        <a:custGeom>
          <a:avLst/>
          <a:gdLst/>
          <a:ahLst/>
          <a:cxnLst/>
          <a:rect l="0" t="0" r="0" b="0"/>
          <a:pathLst>
            <a:path>
              <a:moveTo>
                <a:pt x="0" y="14062"/>
              </a:moveTo>
              <a:lnTo>
                <a:pt x="1652475" y="14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3646039" y="1921916"/>
        <a:ext cx="82623" cy="82623"/>
      </dsp:txXfrm>
    </dsp:sp>
    <dsp:sp modelId="{71EE30BC-03C1-482C-A9F5-594BBD821A4A}">
      <dsp:nvSpPr>
        <dsp:cNvPr id="0" name=""/>
        <dsp:cNvSpPr/>
      </dsp:nvSpPr>
      <dsp:spPr>
        <a:xfrm>
          <a:off x="3813742" y="324329"/>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HRANA</a:t>
          </a:r>
        </a:p>
      </dsp:txBody>
      <dsp:txXfrm>
        <a:off x="3954685" y="465272"/>
        <a:ext cx="680535" cy="680535"/>
      </dsp:txXfrm>
    </dsp:sp>
    <dsp:sp modelId="{AE95709A-1982-448B-888F-FEE11380F663}">
      <dsp:nvSpPr>
        <dsp:cNvPr id="0" name=""/>
        <dsp:cNvSpPr/>
      </dsp:nvSpPr>
      <dsp:spPr>
        <a:xfrm rot="19523077">
          <a:off x="3329521" y="2364138"/>
          <a:ext cx="1652475" cy="28125"/>
        </a:xfrm>
        <a:custGeom>
          <a:avLst/>
          <a:gdLst/>
          <a:ahLst/>
          <a:cxnLst/>
          <a:rect l="0" t="0" r="0" b="0"/>
          <a:pathLst>
            <a:path>
              <a:moveTo>
                <a:pt x="0" y="14062"/>
              </a:moveTo>
              <a:lnTo>
                <a:pt x="1652475" y="14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4114447" y="2336889"/>
        <a:ext cx="82623" cy="82623"/>
      </dsp:txXfrm>
    </dsp:sp>
    <dsp:sp modelId="{865C87FB-A9B3-43B0-8729-31607E545794}">
      <dsp:nvSpPr>
        <dsp:cNvPr id="0" name=""/>
        <dsp:cNvSpPr/>
      </dsp:nvSpPr>
      <dsp:spPr>
        <a:xfrm>
          <a:off x="4750557" y="1154274"/>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DELO</a:t>
          </a:r>
        </a:p>
      </dsp:txBody>
      <dsp:txXfrm>
        <a:off x="4891500" y="1295217"/>
        <a:ext cx="680535" cy="680535"/>
      </dsp:txXfrm>
    </dsp:sp>
    <dsp:sp modelId="{D6E71E16-4F54-488C-A0E5-BC864AAE99FA}">
      <dsp:nvSpPr>
        <dsp:cNvPr id="0" name=""/>
        <dsp:cNvSpPr/>
      </dsp:nvSpPr>
      <dsp:spPr>
        <a:xfrm rot="21184615">
          <a:off x="3551428" y="2949259"/>
          <a:ext cx="1652475" cy="28125"/>
        </a:xfrm>
        <a:custGeom>
          <a:avLst/>
          <a:gdLst/>
          <a:ahLst/>
          <a:cxnLst/>
          <a:rect l="0" t="0" r="0" b="0"/>
          <a:pathLst>
            <a:path>
              <a:moveTo>
                <a:pt x="0" y="14062"/>
              </a:moveTo>
              <a:lnTo>
                <a:pt x="1652475" y="14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4336354" y="2922009"/>
        <a:ext cx="82623" cy="82623"/>
      </dsp:txXfrm>
    </dsp:sp>
    <dsp:sp modelId="{C793D5D6-DA17-4437-BA8D-6F4C536B0967}">
      <dsp:nvSpPr>
        <dsp:cNvPr id="0" name=""/>
        <dsp:cNvSpPr/>
      </dsp:nvSpPr>
      <dsp:spPr>
        <a:xfrm>
          <a:off x="5194371" y="2324515"/>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ODNOSI</a:t>
          </a:r>
        </a:p>
      </dsp:txBody>
      <dsp:txXfrm>
        <a:off x="5335314" y="2465458"/>
        <a:ext cx="680535" cy="680535"/>
      </dsp:txXfrm>
    </dsp:sp>
    <dsp:sp modelId="{F6F92573-75AD-4D6C-B319-B871304F6E4F}">
      <dsp:nvSpPr>
        <dsp:cNvPr id="0" name=""/>
        <dsp:cNvSpPr/>
      </dsp:nvSpPr>
      <dsp:spPr>
        <a:xfrm rot="1246154">
          <a:off x="3475997" y="3570482"/>
          <a:ext cx="1652475" cy="28125"/>
        </a:xfrm>
        <a:custGeom>
          <a:avLst/>
          <a:gdLst/>
          <a:ahLst/>
          <a:cxnLst/>
          <a:rect l="0" t="0" r="0" b="0"/>
          <a:pathLst>
            <a:path>
              <a:moveTo>
                <a:pt x="0" y="14062"/>
              </a:moveTo>
              <a:lnTo>
                <a:pt x="1652475" y="14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4260924" y="3543232"/>
        <a:ext cx="82623" cy="82623"/>
      </dsp:txXfrm>
    </dsp:sp>
    <dsp:sp modelId="{2F7B5C55-6FFD-4020-9A6C-26B9D9F594AD}">
      <dsp:nvSpPr>
        <dsp:cNvPr id="0" name=""/>
        <dsp:cNvSpPr/>
      </dsp:nvSpPr>
      <dsp:spPr>
        <a:xfrm>
          <a:off x="5043510" y="3566961"/>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SEKS</a:t>
          </a:r>
        </a:p>
      </dsp:txBody>
      <dsp:txXfrm>
        <a:off x="5184453" y="3707904"/>
        <a:ext cx="680535" cy="680535"/>
      </dsp:txXfrm>
    </dsp:sp>
    <dsp:sp modelId="{2A396763-CA9A-4FE4-A6F5-97E3607CEFAA}">
      <dsp:nvSpPr>
        <dsp:cNvPr id="0" name=""/>
        <dsp:cNvSpPr/>
      </dsp:nvSpPr>
      <dsp:spPr>
        <a:xfrm rot="2907692">
          <a:off x="3120511" y="4085494"/>
          <a:ext cx="1652475" cy="28125"/>
        </a:xfrm>
        <a:custGeom>
          <a:avLst/>
          <a:gdLst/>
          <a:ahLst/>
          <a:cxnLst/>
          <a:rect l="0" t="0" r="0" b="0"/>
          <a:pathLst>
            <a:path>
              <a:moveTo>
                <a:pt x="0" y="14062"/>
              </a:moveTo>
              <a:lnTo>
                <a:pt x="1652475" y="14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3905437" y="4058244"/>
        <a:ext cx="82623" cy="82623"/>
      </dsp:txXfrm>
    </dsp:sp>
    <dsp:sp modelId="{D3E17883-5A39-468A-A84A-039DA6B56902}">
      <dsp:nvSpPr>
        <dsp:cNvPr id="0" name=""/>
        <dsp:cNvSpPr/>
      </dsp:nvSpPr>
      <dsp:spPr>
        <a:xfrm>
          <a:off x="4332537" y="4596985"/>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ZALJUBLJANJE</a:t>
          </a:r>
        </a:p>
      </dsp:txBody>
      <dsp:txXfrm>
        <a:off x="4473480" y="4737928"/>
        <a:ext cx="680535" cy="680535"/>
      </dsp:txXfrm>
    </dsp:sp>
    <dsp:sp modelId="{05FEC07C-0708-4F98-BF90-4D231EA5A878}">
      <dsp:nvSpPr>
        <dsp:cNvPr id="0" name=""/>
        <dsp:cNvSpPr/>
      </dsp:nvSpPr>
      <dsp:spPr>
        <a:xfrm rot="4569231">
          <a:off x="2566405" y="4376311"/>
          <a:ext cx="1652475" cy="28125"/>
        </a:xfrm>
        <a:custGeom>
          <a:avLst/>
          <a:gdLst/>
          <a:ahLst/>
          <a:cxnLst/>
          <a:rect l="0" t="0" r="0" b="0"/>
          <a:pathLst>
            <a:path>
              <a:moveTo>
                <a:pt x="0" y="14062"/>
              </a:moveTo>
              <a:lnTo>
                <a:pt x="1652475" y="14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3351331" y="4349061"/>
        <a:ext cx="82623" cy="82623"/>
      </dsp:txXfrm>
    </dsp:sp>
    <dsp:sp modelId="{112AE5DD-3CE7-46D4-B11E-8545FD385C24}">
      <dsp:nvSpPr>
        <dsp:cNvPr id="0" name=""/>
        <dsp:cNvSpPr/>
      </dsp:nvSpPr>
      <dsp:spPr>
        <a:xfrm>
          <a:off x="3224325" y="5178619"/>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SANJARJENJ</a:t>
          </a:r>
          <a:r>
            <a:rPr kumimoji="0" lang="sl-SI" altLang="sl-SI" sz="600" b="0" i="0" u="none" strike="noStrike" kern="1200" cap="none" normalizeH="0" baseline="0">
              <a:ln>
                <a:noFill/>
              </a:ln>
              <a:solidFill>
                <a:schemeClr val="tx1"/>
              </a:solidFill>
              <a:effectLst/>
              <a:latin typeface="Arial" panose="020B0604020202020204" pitchFamily="34" charset="0"/>
            </a:rPr>
            <a:t>E</a:t>
          </a:r>
        </a:p>
      </dsp:txBody>
      <dsp:txXfrm>
        <a:off x="3365268" y="5319562"/>
        <a:ext cx="680535" cy="680535"/>
      </dsp:txXfrm>
    </dsp:sp>
    <dsp:sp modelId="{D2ABCD6A-4B47-4F3C-985E-9BB6092823B5}">
      <dsp:nvSpPr>
        <dsp:cNvPr id="0" name=""/>
        <dsp:cNvSpPr/>
      </dsp:nvSpPr>
      <dsp:spPr>
        <a:xfrm rot="6230769">
          <a:off x="1940619" y="4376311"/>
          <a:ext cx="1652475" cy="28125"/>
        </a:xfrm>
        <a:custGeom>
          <a:avLst/>
          <a:gdLst/>
          <a:ahLst/>
          <a:cxnLst/>
          <a:rect l="0" t="0" r="0" b="0"/>
          <a:pathLst>
            <a:path>
              <a:moveTo>
                <a:pt x="0" y="14062"/>
              </a:moveTo>
              <a:lnTo>
                <a:pt x="1652475" y="14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rot="10800000">
        <a:off x="2725545" y="4349061"/>
        <a:ext cx="82623" cy="82623"/>
      </dsp:txXfrm>
    </dsp:sp>
    <dsp:sp modelId="{88EB26AD-E769-470D-83D0-DF2B14D47240}">
      <dsp:nvSpPr>
        <dsp:cNvPr id="0" name=""/>
        <dsp:cNvSpPr/>
      </dsp:nvSpPr>
      <dsp:spPr>
        <a:xfrm>
          <a:off x="1972753" y="5178619"/>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DROGA</a:t>
          </a:r>
        </a:p>
      </dsp:txBody>
      <dsp:txXfrm>
        <a:off x="2113696" y="5319562"/>
        <a:ext cx="680535" cy="680535"/>
      </dsp:txXfrm>
    </dsp:sp>
    <dsp:sp modelId="{5ECE4C12-845E-4E6B-94E8-93503D6EF32C}">
      <dsp:nvSpPr>
        <dsp:cNvPr id="0" name=""/>
        <dsp:cNvSpPr/>
      </dsp:nvSpPr>
      <dsp:spPr>
        <a:xfrm rot="7892308">
          <a:off x="1386513" y="4085494"/>
          <a:ext cx="1652475" cy="28125"/>
        </a:xfrm>
        <a:custGeom>
          <a:avLst/>
          <a:gdLst/>
          <a:ahLst/>
          <a:cxnLst/>
          <a:rect l="0" t="0" r="0" b="0"/>
          <a:pathLst>
            <a:path>
              <a:moveTo>
                <a:pt x="0" y="14062"/>
              </a:moveTo>
              <a:lnTo>
                <a:pt x="1652475" y="14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rot="10800000">
        <a:off x="2171439" y="4058244"/>
        <a:ext cx="82623" cy="82623"/>
      </dsp:txXfrm>
    </dsp:sp>
    <dsp:sp modelId="{8D216ACB-4CDF-4A60-A257-94E9C3642FA7}">
      <dsp:nvSpPr>
        <dsp:cNvPr id="0" name=""/>
        <dsp:cNvSpPr/>
      </dsp:nvSpPr>
      <dsp:spPr>
        <a:xfrm>
          <a:off x="864541" y="4596985"/>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NAKUPOVANJE</a:t>
          </a:r>
        </a:p>
      </dsp:txBody>
      <dsp:txXfrm>
        <a:off x="1005484" y="4737928"/>
        <a:ext cx="680535" cy="680535"/>
      </dsp:txXfrm>
    </dsp:sp>
    <dsp:sp modelId="{C746418D-961E-4ED7-9B21-0B97BCA11F4C}">
      <dsp:nvSpPr>
        <dsp:cNvPr id="0" name=""/>
        <dsp:cNvSpPr/>
      </dsp:nvSpPr>
      <dsp:spPr>
        <a:xfrm rot="9553846">
          <a:off x="1031026" y="3570482"/>
          <a:ext cx="1652475" cy="28125"/>
        </a:xfrm>
        <a:custGeom>
          <a:avLst/>
          <a:gdLst/>
          <a:ahLst/>
          <a:cxnLst/>
          <a:rect l="0" t="0" r="0" b="0"/>
          <a:pathLst>
            <a:path>
              <a:moveTo>
                <a:pt x="0" y="14062"/>
              </a:moveTo>
              <a:lnTo>
                <a:pt x="1652475" y="14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rot="10800000">
        <a:off x="1815952" y="3543232"/>
        <a:ext cx="82623" cy="82623"/>
      </dsp:txXfrm>
    </dsp:sp>
    <dsp:sp modelId="{A1803D21-24E4-475F-90DC-F925DDA0D350}">
      <dsp:nvSpPr>
        <dsp:cNvPr id="0" name=""/>
        <dsp:cNvSpPr/>
      </dsp:nvSpPr>
      <dsp:spPr>
        <a:xfrm>
          <a:off x="153567" y="3566961"/>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RAČUNALNIK</a:t>
          </a:r>
        </a:p>
      </dsp:txBody>
      <dsp:txXfrm>
        <a:off x="294510" y="3707904"/>
        <a:ext cx="680535" cy="680535"/>
      </dsp:txXfrm>
    </dsp:sp>
    <dsp:sp modelId="{C420FD6F-B5C8-4901-90BC-81154ED5AF2D}">
      <dsp:nvSpPr>
        <dsp:cNvPr id="0" name=""/>
        <dsp:cNvSpPr/>
      </dsp:nvSpPr>
      <dsp:spPr>
        <a:xfrm rot="11215385">
          <a:off x="955595" y="2949259"/>
          <a:ext cx="1652475" cy="28125"/>
        </a:xfrm>
        <a:custGeom>
          <a:avLst/>
          <a:gdLst/>
          <a:ahLst/>
          <a:cxnLst/>
          <a:rect l="0" t="0" r="0" b="0"/>
          <a:pathLst>
            <a:path>
              <a:moveTo>
                <a:pt x="0" y="14062"/>
              </a:moveTo>
              <a:lnTo>
                <a:pt x="1652475" y="14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rot="10800000">
        <a:off x="1740522" y="2922009"/>
        <a:ext cx="82623" cy="82623"/>
      </dsp:txXfrm>
    </dsp:sp>
    <dsp:sp modelId="{B6E7A340-64AC-42D5-A253-A9F48CC7601E}">
      <dsp:nvSpPr>
        <dsp:cNvPr id="0" name=""/>
        <dsp:cNvSpPr/>
      </dsp:nvSpPr>
      <dsp:spPr>
        <a:xfrm>
          <a:off x="2706" y="2324515"/>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TV</a:t>
          </a:r>
        </a:p>
      </dsp:txBody>
      <dsp:txXfrm>
        <a:off x="143649" y="2465458"/>
        <a:ext cx="680535" cy="680535"/>
      </dsp:txXfrm>
    </dsp:sp>
    <dsp:sp modelId="{781B0124-02CB-4059-A144-FFF03CAC1137}">
      <dsp:nvSpPr>
        <dsp:cNvPr id="0" name=""/>
        <dsp:cNvSpPr/>
      </dsp:nvSpPr>
      <dsp:spPr>
        <a:xfrm rot="12876923">
          <a:off x="1177502" y="2364138"/>
          <a:ext cx="1652475" cy="28125"/>
        </a:xfrm>
        <a:custGeom>
          <a:avLst/>
          <a:gdLst/>
          <a:ahLst/>
          <a:cxnLst/>
          <a:rect l="0" t="0" r="0" b="0"/>
          <a:pathLst>
            <a:path>
              <a:moveTo>
                <a:pt x="0" y="14062"/>
              </a:moveTo>
              <a:lnTo>
                <a:pt x="1652475" y="14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rot="10800000">
        <a:off x="1962428" y="2336889"/>
        <a:ext cx="82623" cy="82623"/>
      </dsp:txXfrm>
    </dsp:sp>
    <dsp:sp modelId="{1B99B43E-3B37-4AC8-B2D8-3EA6E758C6E1}">
      <dsp:nvSpPr>
        <dsp:cNvPr id="0" name=""/>
        <dsp:cNvSpPr/>
      </dsp:nvSpPr>
      <dsp:spPr>
        <a:xfrm>
          <a:off x="446520" y="1154274"/>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ŠPORT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(NAPOR</a:t>
          </a:r>
          <a:r>
            <a:rPr kumimoji="0" lang="sl-SI" altLang="sl-SI" sz="600" b="0" i="0" u="none" strike="noStrike" kern="1200" cap="none" normalizeH="0" baseline="0">
              <a:ln>
                <a:noFill/>
              </a:ln>
              <a:solidFill>
                <a:schemeClr val="tx1"/>
              </a:solidFill>
              <a:effectLst/>
              <a:latin typeface="Arial" panose="020B0604020202020204" pitchFamily="34" charset="0"/>
            </a:rPr>
            <a:t>)</a:t>
          </a:r>
        </a:p>
      </dsp:txBody>
      <dsp:txXfrm>
        <a:off x="587463" y="1295217"/>
        <a:ext cx="680535" cy="680535"/>
      </dsp:txXfrm>
    </dsp:sp>
    <dsp:sp modelId="{EC1E52D3-6463-4714-990C-5994E80A522F}">
      <dsp:nvSpPr>
        <dsp:cNvPr id="0" name=""/>
        <dsp:cNvSpPr/>
      </dsp:nvSpPr>
      <dsp:spPr>
        <a:xfrm rot="14538462">
          <a:off x="1645910" y="1949166"/>
          <a:ext cx="1652475" cy="28125"/>
        </a:xfrm>
        <a:custGeom>
          <a:avLst/>
          <a:gdLst/>
          <a:ahLst/>
          <a:cxnLst/>
          <a:rect l="0" t="0" r="0" b="0"/>
          <a:pathLst>
            <a:path>
              <a:moveTo>
                <a:pt x="0" y="14062"/>
              </a:moveTo>
              <a:lnTo>
                <a:pt x="1652475" y="14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rot="10800000">
        <a:off x="2430836" y="1921916"/>
        <a:ext cx="82623" cy="82623"/>
      </dsp:txXfrm>
    </dsp:sp>
    <dsp:sp modelId="{96E00E64-F843-4AFB-A94E-13EF40C3A977}">
      <dsp:nvSpPr>
        <dsp:cNvPr id="0" name=""/>
        <dsp:cNvSpPr/>
      </dsp:nvSpPr>
      <dsp:spPr>
        <a:xfrm>
          <a:off x="1383335" y="324329"/>
          <a:ext cx="962421" cy="9624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PRETIRANO</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600" b="1" i="0" u="none" strike="noStrike" kern="1200" cap="none" normalizeH="0" baseline="0">
              <a:ln>
                <a:noFill/>
              </a:ln>
              <a:solidFill>
                <a:schemeClr val="tx1"/>
              </a:solidFill>
              <a:effectLst/>
              <a:latin typeface="Arial" panose="020B0604020202020204" pitchFamily="34" charset="0"/>
            </a:rPr>
            <a:t>KAJENJE</a:t>
          </a:r>
        </a:p>
      </dsp:txBody>
      <dsp:txXfrm>
        <a:off x="1524278" y="465272"/>
        <a:ext cx="680535" cy="680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40E07-8023-4888-962E-CF77541ED0C2}">
      <dsp:nvSpPr>
        <dsp:cNvPr id="0" name=""/>
        <dsp:cNvSpPr/>
      </dsp:nvSpPr>
      <dsp:spPr>
        <a:xfrm rot="10800000">
          <a:off x="0" y="0"/>
          <a:ext cx="8229600" cy="1500196"/>
        </a:xfrm>
        <a:prstGeom prst="trapezoid">
          <a:avLst>
            <a:gd name="adj" fmla="val 8727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l-SI" sz="2500" kern="1200" dirty="0"/>
            <a:t>Omamlja zavest , a (navzven) lahko na določenih življenjskih področjih še relativno “dobro” deluje (delo, počitek,druženje, telesna aktivnost…)</a:t>
          </a:r>
        </a:p>
      </dsp:txBody>
      <dsp:txXfrm rot="-10800000">
        <a:off x="1440179" y="0"/>
        <a:ext cx="5349240" cy="1500196"/>
      </dsp:txXfrm>
    </dsp:sp>
    <dsp:sp modelId="{B569220E-C166-478A-83EC-B0A85EA8F970}">
      <dsp:nvSpPr>
        <dsp:cNvPr id="0" name=""/>
        <dsp:cNvSpPr/>
      </dsp:nvSpPr>
      <dsp:spPr>
        <a:xfrm rot="10800000">
          <a:off x="1309253" y="1500196"/>
          <a:ext cx="5611093" cy="1500196"/>
        </a:xfrm>
        <a:prstGeom prst="trapezoid">
          <a:avLst>
            <a:gd name="adj" fmla="val 8727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l-SI" sz="2500" kern="1200" dirty="0"/>
            <a:t>Omamlja zavest, kvantiteta in kvaliteta vključenosti na ostalih področjih se </a:t>
          </a:r>
          <a:r>
            <a:rPr lang="sl-SI" sz="2500" kern="1200" dirty="0" err="1"/>
            <a:t>oža</a:t>
          </a:r>
          <a:endParaRPr lang="sl-SI" sz="2500" kern="1200" dirty="0"/>
        </a:p>
      </dsp:txBody>
      <dsp:txXfrm rot="-10800000">
        <a:off x="2291194" y="1500196"/>
        <a:ext cx="3647210" cy="1500196"/>
      </dsp:txXfrm>
    </dsp:sp>
    <dsp:sp modelId="{85994C06-4988-4B8D-A9DF-6E862249A3A2}">
      <dsp:nvSpPr>
        <dsp:cNvPr id="0" name=""/>
        <dsp:cNvSpPr/>
      </dsp:nvSpPr>
      <dsp:spPr>
        <a:xfrm rot="10800000">
          <a:off x="2618506" y="3000393"/>
          <a:ext cx="2992586" cy="1714514"/>
        </a:xfrm>
        <a:prstGeom prst="trapezoid">
          <a:avLst>
            <a:gd name="adj" fmla="val 8727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l-SI" sz="2400" b="1" kern="1200" dirty="0"/>
            <a:t>Aktivnost se skrči le na akcije, ki služijo omamljanju zavesti, ne glede “na ceno” (opuščanje ostalega)</a:t>
          </a:r>
        </a:p>
        <a:p>
          <a:pPr marL="0" lvl="0" indent="0" algn="ctr" defTabSz="1066800">
            <a:lnSpc>
              <a:spcPct val="90000"/>
            </a:lnSpc>
            <a:spcBef>
              <a:spcPct val="0"/>
            </a:spcBef>
            <a:spcAft>
              <a:spcPct val="35000"/>
            </a:spcAft>
            <a:buNone/>
          </a:pPr>
          <a:r>
            <a:rPr lang="sl-SI" sz="2400" b="1" kern="1200" dirty="0"/>
            <a:t>“TREŠČITI OB DNO”</a:t>
          </a:r>
        </a:p>
      </dsp:txBody>
      <dsp:txXfrm rot="-10800000">
        <a:off x="2618506" y="3000393"/>
        <a:ext cx="2992586" cy="171451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E74EC-7059-4D48-96C8-36305A160E50}" type="datetimeFigureOut">
              <a:rPr lang="sl-SI" smtClean="0"/>
              <a:t>13.12.2016</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B6306-82C6-47BB-A6B1-FBE5C6E753AA}" type="slidenum">
              <a:rPr lang="sl-SI" smtClean="0"/>
              <a:t>‹#›</a:t>
            </a:fld>
            <a:endParaRPr lang="sl-SI"/>
          </a:p>
        </p:txBody>
      </p:sp>
    </p:spTree>
    <p:extLst>
      <p:ext uri="{BB962C8B-B14F-4D97-AF65-F5344CB8AC3E}">
        <p14:creationId xmlns:p14="http://schemas.microsoft.com/office/powerpoint/2010/main" val="335581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noge 3"/>
          <p:cNvSpPr>
            <a:spLocks noGrp="1"/>
          </p:cNvSpPr>
          <p:nvPr>
            <p:ph type="ftr" sz="quarter" idx="10"/>
          </p:nvPr>
        </p:nvSpPr>
        <p:spPr/>
        <p:txBody>
          <a:bodyPr/>
          <a:lstStyle/>
          <a:p>
            <a:pPr>
              <a:defRPr/>
            </a:pPr>
            <a:endParaRPr lang="sl-SI"/>
          </a:p>
        </p:txBody>
      </p:sp>
      <p:sp>
        <p:nvSpPr>
          <p:cNvPr id="5" name="Ograda številke diapozitiva 4"/>
          <p:cNvSpPr>
            <a:spLocks noGrp="1"/>
          </p:cNvSpPr>
          <p:nvPr>
            <p:ph type="sldNum" sz="quarter" idx="11"/>
          </p:nvPr>
        </p:nvSpPr>
        <p:spPr/>
        <p:txBody>
          <a:bodyPr/>
          <a:lstStyle/>
          <a:p>
            <a:pPr>
              <a:defRPr/>
            </a:pPr>
            <a:fld id="{45467280-887B-44AA-95B7-C3320D35C101}" type="slidenum">
              <a:rPr lang="sl-SI" smtClean="0"/>
              <a:pPr>
                <a:defRPr/>
              </a:pPr>
              <a:t>7</a:t>
            </a:fld>
            <a:endParaRPr lang="sl-SI"/>
          </a:p>
        </p:txBody>
      </p:sp>
    </p:spTree>
    <p:extLst>
      <p:ext uri="{BB962C8B-B14F-4D97-AF65-F5344CB8AC3E}">
        <p14:creationId xmlns:p14="http://schemas.microsoft.com/office/powerpoint/2010/main" val="309015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noge 3"/>
          <p:cNvSpPr>
            <a:spLocks noGrp="1"/>
          </p:cNvSpPr>
          <p:nvPr>
            <p:ph type="ftr" sz="quarter" idx="10"/>
          </p:nvPr>
        </p:nvSpPr>
        <p:spPr/>
        <p:txBody>
          <a:bodyPr/>
          <a:lstStyle/>
          <a:p>
            <a:pPr>
              <a:defRPr/>
            </a:pPr>
            <a:endParaRPr lang="sl-SI"/>
          </a:p>
        </p:txBody>
      </p:sp>
      <p:sp>
        <p:nvSpPr>
          <p:cNvPr id="5" name="Ograda številke diapozitiva 4"/>
          <p:cNvSpPr>
            <a:spLocks noGrp="1"/>
          </p:cNvSpPr>
          <p:nvPr>
            <p:ph type="sldNum" sz="quarter" idx="11"/>
          </p:nvPr>
        </p:nvSpPr>
        <p:spPr/>
        <p:txBody>
          <a:bodyPr/>
          <a:lstStyle/>
          <a:p>
            <a:pPr>
              <a:defRPr/>
            </a:pPr>
            <a:fld id="{45467280-887B-44AA-95B7-C3320D35C101}" type="slidenum">
              <a:rPr lang="sl-SI" smtClean="0"/>
              <a:pPr>
                <a:defRPr/>
              </a:pPr>
              <a:t>8</a:t>
            </a:fld>
            <a:endParaRPr lang="sl-SI"/>
          </a:p>
        </p:txBody>
      </p:sp>
    </p:spTree>
    <p:extLst>
      <p:ext uri="{BB962C8B-B14F-4D97-AF65-F5344CB8AC3E}">
        <p14:creationId xmlns:p14="http://schemas.microsoft.com/office/powerpoint/2010/main" val="327265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noge 3"/>
          <p:cNvSpPr>
            <a:spLocks noGrp="1"/>
          </p:cNvSpPr>
          <p:nvPr>
            <p:ph type="ftr" sz="quarter" idx="10"/>
          </p:nvPr>
        </p:nvSpPr>
        <p:spPr/>
        <p:txBody>
          <a:bodyPr/>
          <a:lstStyle/>
          <a:p>
            <a:pPr>
              <a:defRPr/>
            </a:pPr>
            <a:endParaRPr lang="sl-SI"/>
          </a:p>
        </p:txBody>
      </p:sp>
      <p:sp>
        <p:nvSpPr>
          <p:cNvPr id="5" name="Ograda številke diapozitiva 4"/>
          <p:cNvSpPr>
            <a:spLocks noGrp="1"/>
          </p:cNvSpPr>
          <p:nvPr>
            <p:ph type="sldNum" sz="quarter" idx="11"/>
          </p:nvPr>
        </p:nvSpPr>
        <p:spPr/>
        <p:txBody>
          <a:bodyPr/>
          <a:lstStyle/>
          <a:p>
            <a:pPr>
              <a:defRPr/>
            </a:pPr>
            <a:fld id="{45467280-887B-44AA-95B7-C3320D35C101}" type="slidenum">
              <a:rPr lang="sl-SI" smtClean="0"/>
              <a:pPr>
                <a:defRPr/>
              </a:pPr>
              <a:t>9</a:t>
            </a:fld>
            <a:endParaRPr lang="sl-SI"/>
          </a:p>
        </p:txBody>
      </p:sp>
    </p:spTree>
    <p:extLst>
      <p:ext uri="{BB962C8B-B14F-4D97-AF65-F5344CB8AC3E}">
        <p14:creationId xmlns:p14="http://schemas.microsoft.com/office/powerpoint/2010/main" val="134572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noge 3"/>
          <p:cNvSpPr>
            <a:spLocks noGrp="1"/>
          </p:cNvSpPr>
          <p:nvPr>
            <p:ph type="ftr" sz="quarter" idx="10"/>
          </p:nvPr>
        </p:nvSpPr>
        <p:spPr/>
        <p:txBody>
          <a:bodyPr/>
          <a:lstStyle/>
          <a:p>
            <a:pPr>
              <a:defRPr/>
            </a:pPr>
            <a:endParaRPr lang="sl-SI"/>
          </a:p>
        </p:txBody>
      </p:sp>
      <p:sp>
        <p:nvSpPr>
          <p:cNvPr id="5" name="Ograda številke diapozitiva 4"/>
          <p:cNvSpPr>
            <a:spLocks noGrp="1"/>
          </p:cNvSpPr>
          <p:nvPr>
            <p:ph type="sldNum" sz="quarter" idx="11"/>
          </p:nvPr>
        </p:nvSpPr>
        <p:spPr/>
        <p:txBody>
          <a:bodyPr/>
          <a:lstStyle/>
          <a:p>
            <a:pPr>
              <a:defRPr/>
            </a:pPr>
            <a:fld id="{45467280-887B-44AA-95B7-C3320D35C101}" type="slidenum">
              <a:rPr lang="sl-SI" smtClean="0"/>
              <a:pPr>
                <a:defRPr/>
              </a:pPr>
              <a:t>11</a:t>
            </a:fld>
            <a:endParaRPr lang="sl-SI"/>
          </a:p>
        </p:txBody>
      </p:sp>
    </p:spTree>
    <p:extLst>
      <p:ext uri="{BB962C8B-B14F-4D97-AF65-F5344CB8AC3E}">
        <p14:creationId xmlns:p14="http://schemas.microsoft.com/office/powerpoint/2010/main" val="421737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noge 3"/>
          <p:cNvSpPr>
            <a:spLocks noGrp="1"/>
          </p:cNvSpPr>
          <p:nvPr>
            <p:ph type="ftr" sz="quarter" idx="10"/>
          </p:nvPr>
        </p:nvSpPr>
        <p:spPr/>
        <p:txBody>
          <a:bodyPr/>
          <a:lstStyle/>
          <a:p>
            <a:pPr>
              <a:defRPr/>
            </a:pPr>
            <a:endParaRPr lang="sl-SI"/>
          </a:p>
        </p:txBody>
      </p:sp>
      <p:sp>
        <p:nvSpPr>
          <p:cNvPr id="5" name="Ograda številke diapozitiva 4"/>
          <p:cNvSpPr>
            <a:spLocks noGrp="1"/>
          </p:cNvSpPr>
          <p:nvPr>
            <p:ph type="sldNum" sz="quarter" idx="11"/>
          </p:nvPr>
        </p:nvSpPr>
        <p:spPr/>
        <p:txBody>
          <a:bodyPr/>
          <a:lstStyle/>
          <a:p>
            <a:pPr>
              <a:defRPr/>
            </a:pPr>
            <a:fld id="{45467280-887B-44AA-95B7-C3320D35C101}" type="slidenum">
              <a:rPr lang="sl-SI" smtClean="0"/>
              <a:pPr>
                <a:defRPr/>
              </a:pPr>
              <a:t>12</a:t>
            </a:fld>
            <a:endParaRPr lang="sl-SI"/>
          </a:p>
        </p:txBody>
      </p:sp>
    </p:spTree>
    <p:extLst>
      <p:ext uri="{BB962C8B-B14F-4D97-AF65-F5344CB8AC3E}">
        <p14:creationId xmlns:p14="http://schemas.microsoft.com/office/powerpoint/2010/main" val="186204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grada stranske slike 1"/>
          <p:cNvSpPr>
            <a:spLocks noGrp="1" noRot="1" noChangeAspect="1" noTextEdit="1"/>
          </p:cNvSpPr>
          <p:nvPr>
            <p:ph type="sldImg"/>
          </p:nvPr>
        </p:nvSpPr>
        <p:spPr>
          <a:ln/>
        </p:spPr>
      </p:sp>
      <p:sp>
        <p:nvSpPr>
          <p:cNvPr id="26627" name="Ograda opomb 2"/>
          <p:cNvSpPr>
            <a:spLocks noGrp="1"/>
          </p:cNvSpPr>
          <p:nvPr>
            <p:ph type="body" idx="1"/>
          </p:nvPr>
        </p:nvSpPr>
        <p:spPr>
          <a:noFill/>
          <a:ln/>
        </p:spPr>
        <p:txBody>
          <a:bodyPr/>
          <a:lstStyle/>
          <a:p>
            <a:pPr eaLnBrk="1" hangingPunct="1"/>
            <a:endParaRPr lang="sl-SI"/>
          </a:p>
        </p:txBody>
      </p:sp>
      <p:sp>
        <p:nvSpPr>
          <p:cNvPr id="26628" name="Ograda številke diapozitiva 3"/>
          <p:cNvSpPr>
            <a:spLocks noGrp="1"/>
          </p:cNvSpPr>
          <p:nvPr>
            <p:ph type="sldNum" sz="quarter" idx="5"/>
          </p:nvPr>
        </p:nvSpPr>
        <p:spPr>
          <a:noFill/>
        </p:spPr>
        <p:txBody>
          <a:bodyPr/>
          <a:lstStyle/>
          <a:p>
            <a:fld id="{DA761AFD-92A2-4400-B315-CF52C3408A2D}" type="slidenum">
              <a:rPr lang="sl-SI"/>
              <a:pPr/>
              <a:t>15</a:t>
            </a:fld>
            <a:endParaRPr lang="sl-SI"/>
          </a:p>
        </p:txBody>
      </p:sp>
    </p:spTree>
    <p:extLst>
      <p:ext uri="{BB962C8B-B14F-4D97-AF65-F5344CB8AC3E}">
        <p14:creationId xmlns:p14="http://schemas.microsoft.com/office/powerpoint/2010/main" val="242391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A72AED94-B7B4-4222-8E02-F64CCA169B59}" type="slidenum">
              <a:rPr lang="sl-SI" smtClean="0"/>
              <a:pPr/>
              <a:t>19</a:t>
            </a:fld>
            <a:endParaRPr lang="sl-SI"/>
          </a:p>
        </p:txBody>
      </p:sp>
    </p:spTree>
    <p:extLst>
      <p:ext uri="{BB962C8B-B14F-4D97-AF65-F5344CB8AC3E}">
        <p14:creationId xmlns:p14="http://schemas.microsoft.com/office/powerpoint/2010/main" val="3155547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A72AED94-B7B4-4222-8E02-F64CCA169B59}" type="slidenum">
              <a:rPr lang="sl-SI" smtClean="0"/>
              <a:pPr/>
              <a:t>21</a:t>
            </a:fld>
            <a:endParaRPr lang="sl-SI"/>
          </a:p>
        </p:txBody>
      </p:sp>
    </p:spTree>
    <p:extLst>
      <p:ext uri="{BB962C8B-B14F-4D97-AF65-F5344CB8AC3E}">
        <p14:creationId xmlns:p14="http://schemas.microsoft.com/office/powerpoint/2010/main" val="141487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noge 3"/>
          <p:cNvSpPr>
            <a:spLocks noGrp="1"/>
          </p:cNvSpPr>
          <p:nvPr>
            <p:ph type="ftr" sz="quarter" idx="10"/>
          </p:nvPr>
        </p:nvSpPr>
        <p:spPr/>
        <p:txBody>
          <a:bodyPr/>
          <a:lstStyle/>
          <a:p>
            <a:pPr>
              <a:defRPr/>
            </a:pPr>
            <a:endParaRPr lang="sl-SI"/>
          </a:p>
        </p:txBody>
      </p:sp>
      <p:sp>
        <p:nvSpPr>
          <p:cNvPr id="5" name="Ograda številke diapozitiva 4"/>
          <p:cNvSpPr>
            <a:spLocks noGrp="1"/>
          </p:cNvSpPr>
          <p:nvPr>
            <p:ph type="sldNum" sz="quarter" idx="11"/>
          </p:nvPr>
        </p:nvSpPr>
        <p:spPr/>
        <p:txBody>
          <a:bodyPr/>
          <a:lstStyle/>
          <a:p>
            <a:pPr>
              <a:defRPr/>
            </a:pPr>
            <a:fld id="{45467280-887B-44AA-95B7-C3320D35C101}" type="slidenum">
              <a:rPr lang="sl-SI" smtClean="0"/>
              <a:pPr>
                <a:defRPr/>
              </a:pPr>
              <a:t>26</a:t>
            </a:fld>
            <a:endParaRPr lang="sl-SI"/>
          </a:p>
        </p:txBody>
      </p:sp>
    </p:spTree>
    <p:extLst>
      <p:ext uri="{BB962C8B-B14F-4D97-AF65-F5344CB8AC3E}">
        <p14:creationId xmlns:p14="http://schemas.microsoft.com/office/powerpoint/2010/main" val="376800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307DF0DC-1508-42C5-8A3D-F586DE901165}" type="datetimeFigureOut">
              <a:rPr lang="sl-SI" smtClean="0"/>
              <a:t>13.12.2016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FEB355E-026E-4B30-807C-CE0204E43CB7}" type="slidenum">
              <a:rPr lang="sl-SI" smtClean="0"/>
              <a:t>‹#›</a:t>
            </a:fld>
            <a:endParaRPr lang="sl-SI"/>
          </a:p>
        </p:txBody>
      </p:sp>
    </p:spTree>
    <p:extLst>
      <p:ext uri="{BB962C8B-B14F-4D97-AF65-F5344CB8AC3E}">
        <p14:creationId xmlns:p14="http://schemas.microsoft.com/office/powerpoint/2010/main" val="137507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307DF0DC-1508-42C5-8A3D-F586DE901165}" type="datetimeFigureOut">
              <a:rPr lang="sl-SI" smtClean="0"/>
              <a:t>13.12.2016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FEB355E-026E-4B30-807C-CE0204E43CB7}" type="slidenum">
              <a:rPr lang="sl-SI" smtClean="0"/>
              <a:t>‹#›</a:t>
            </a:fld>
            <a:endParaRPr lang="sl-SI"/>
          </a:p>
        </p:txBody>
      </p:sp>
    </p:spTree>
    <p:extLst>
      <p:ext uri="{BB962C8B-B14F-4D97-AF65-F5344CB8AC3E}">
        <p14:creationId xmlns:p14="http://schemas.microsoft.com/office/powerpoint/2010/main" val="39767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307DF0DC-1508-42C5-8A3D-F586DE901165}" type="datetimeFigureOut">
              <a:rPr lang="sl-SI" smtClean="0"/>
              <a:t>13.12.2016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FEB355E-026E-4B30-807C-CE0204E43CB7}" type="slidenum">
              <a:rPr lang="sl-SI" smtClean="0"/>
              <a:t>‹#›</a:t>
            </a:fld>
            <a:endParaRPr lang="sl-SI"/>
          </a:p>
        </p:txBody>
      </p:sp>
    </p:spTree>
    <p:extLst>
      <p:ext uri="{BB962C8B-B14F-4D97-AF65-F5344CB8AC3E}">
        <p14:creationId xmlns:p14="http://schemas.microsoft.com/office/powerpoint/2010/main" val="261987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Naslov in diagram ali organigram">
    <p:spTree>
      <p:nvGrpSpPr>
        <p:cNvPr id="1" name=""/>
        <p:cNvGrpSpPr/>
        <p:nvPr/>
      </p:nvGrpSpPr>
      <p:grpSpPr>
        <a:xfrm>
          <a:off x="0" y="0"/>
          <a:ext cx="0" cy="0"/>
          <a:chOff x="0" y="0"/>
          <a:chExt cx="0" cy="0"/>
        </a:xfrm>
      </p:grpSpPr>
      <p:sp>
        <p:nvSpPr>
          <p:cNvPr id="2" name="Naslov 1"/>
          <p:cNvSpPr>
            <a:spLocks noGrp="1"/>
          </p:cNvSpPr>
          <p:nvPr>
            <p:ph type="title"/>
          </p:nvPr>
        </p:nvSpPr>
        <p:spPr>
          <a:xfrm>
            <a:off x="1173163" y="457200"/>
            <a:ext cx="7772400" cy="1143000"/>
          </a:xfrm>
        </p:spPr>
        <p:txBody>
          <a:bodyPr/>
          <a:lstStyle/>
          <a:p>
            <a:r>
              <a:rPr lang="sl-SI"/>
              <a:t>Kliknite, če želite urediti slog naslova matrice</a:t>
            </a:r>
          </a:p>
        </p:txBody>
      </p:sp>
      <p:sp>
        <p:nvSpPr>
          <p:cNvPr id="3" name="Ograda SmartArt 2"/>
          <p:cNvSpPr>
            <a:spLocks noGrp="1"/>
          </p:cNvSpPr>
          <p:nvPr>
            <p:ph type="dgm" idx="1"/>
          </p:nvPr>
        </p:nvSpPr>
        <p:spPr>
          <a:xfrm>
            <a:off x="1173163" y="1981200"/>
            <a:ext cx="7772400" cy="4114800"/>
          </a:xfrm>
        </p:spPr>
        <p:txBody>
          <a:bodyPr/>
          <a:lstStyle/>
          <a:p>
            <a:pPr lvl="0"/>
            <a:r>
              <a:rPr lang="sl-SI" noProof="0"/>
              <a:t>Kliknite ikono, če želite dodati sliko SmartArt</a:t>
            </a:r>
          </a:p>
        </p:txBody>
      </p:sp>
      <p:sp>
        <p:nvSpPr>
          <p:cNvPr id="4" name="Rectangle 27"/>
          <p:cNvSpPr>
            <a:spLocks noGrp="1" noChangeArrowheads="1"/>
          </p:cNvSpPr>
          <p:nvPr>
            <p:ph type="dt" sz="half" idx="10"/>
          </p:nvPr>
        </p:nvSpPr>
        <p:spPr>
          <a:ln/>
        </p:spPr>
        <p:txBody>
          <a:bodyPr/>
          <a:lstStyle>
            <a:lvl1pPr>
              <a:defRPr/>
            </a:lvl1pPr>
          </a:lstStyle>
          <a:p>
            <a:fld id="{1FBA8584-EC45-411A-96A3-86C53E1FB5C5}" type="datetime1">
              <a:rPr lang="sl-SI" smtClean="0"/>
              <a:pPr/>
              <a:t>13.12.2016</a:t>
            </a:fld>
            <a:endParaRPr lang="sl-SI"/>
          </a:p>
        </p:txBody>
      </p:sp>
      <p:sp>
        <p:nvSpPr>
          <p:cNvPr id="5" name="Rectangle 28"/>
          <p:cNvSpPr>
            <a:spLocks noGrp="1" noChangeArrowheads="1"/>
          </p:cNvSpPr>
          <p:nvPr>
            <p:ph type="ftr" sz="quarter" idx="11"/>
          </p:nvPr>
        </p:nvSpPr>
        <p:spPr>
          <a:ln/>
        </p:spPr>
        <p:txBody>
          <a:bodyPr/>
          <a:lstStyle>
            <a:lvl1pPr>
              <a:defRPr/>
            </a:lvl1pPr>
          </a:lstStyle>
          <a:p>
            <a:r>
              <a:rPr lang="sl-SI"/>
              <a:t>SZS –Obravnava odvisnosti od alkohola</a:t>
            </a:r>
          </a:p>
        </p:txBody>
      </p:sp>
      <p:sp>
        <p:nvSpPr>
          <p:cNvPr id="6" name="Rectangle 29"/>
          <p:cNvSpPr>
            <a:spLocks noGrp="1" noChangeArrowheads="1"/>
          </p:cNvSpPr>
          <p:nvPr>
            <p:ph type="sldNum" sz="quarter" idx="12"/>
          </p:nvPr>
        </p:nvSpPr>
        <p:spPr>
          <a:ln/>
        </p:spPr>
        <p:txBody>
          <a:bodyPr/>
          <a:lstStyle>
            <a:lvl1pPr>
              <a:defRPr/>
            </a:lvl1pPr>
          </a:lstStyle>
          <a:p>
            <a:fld id="{369E09B4-94D4-4A48-B51C-5E323C063390}" type="slidenum">
              <a:rPr lang="sl-SI" smtClean="0"/>
              <a:pPr/>
              <a:t>‹#›</a:t>
            </a:fld>
            <a:endParaRPr lang="sl-SI"/>
          </a:p>
        </p:txBody>
      </p:sp>
    </p:spTree>
    <p:extLst>
      <p:ext uri="{BB962C8B-B14F-4D97-AF65-F5344CB8AC3E}">
        <p14:creationId xmlns:p14="http://schemas.microsoft.com/office/powerpoint/2010/main" val="39763548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307DF0DC-1508-42C5-8A3D-F586DE901165}" type="datetimeFigureOut">
              <a:rPr lang="sl-SI" smtClean="0"/>
              <a:t>13.12.2016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FEB355E-026E-4B30-807C-CE0204E43CB7}" type="slidenum">
              <a:rPr lang="sl-SI" smtClean="0"/>
              <a:t>‹#›</a:t>
            </a:fld>
            <a:endParaRPr lang="sl-SI"/>
          </a:p>
        </p:txBody>
      </p:sp>
    </p:spTree>
    <p:extLst>
      <p:ext uri="{BB962C8B-B14F-4D97-AF65-F5344CB8AC3E}">
        <p14:creationId xmlns:p14="http://schemas.microsoft.com/office/powerpoint/2010/main" val="293274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307DF0DC-1508-42C5-8A3D-F586DE901165}" type="datetimeFigureOut">
              <a:rPr lang="sl-SI" smtClean="0"/>
              <a:t>13.12.2016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FEB355E-026E-4B30-807C-CE0204E43CB7}" type="slidenum">
              <a:rPr lang="sl-SI" smtClean="0"/>
              <a:t>‹#›</a:t>
            </a:fld>
            <a:endParaRPr lang="sl-SI"/>
          </a:p>
        </p:txBody>
      </p:sp>
    </p:spTree>
    <p:extLst>
      <p:ext uri="{BB962C8B-B14F-4D97-AF65-F5344CB8AC3E}">
        <p14:creationId xmlns:p14="http://schemas.microsoft.com/office/powerpoint/2010/main" val="419316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307DF0DC-1508-42C5-8A3D-F586DE901165}" type="datetimeFigureOut">
              <a:rPr lang="sl-SI" smtClean="0"/>
              <a:t>13.12.2016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FEB355E-026E-4B30-807C-CE0204E43CB7}" type="slidenum">
              <a:rPr lang="sl-SI" smtClean="0"/>
              <a:t>‹#›</a:t>
            </a:fld>
            <a:endParaRPr lang="sl-SI"/>
          </a:p>
        </p:txBody>
      </p:sp>
    </p:spTree>
    <p:extLst>
      <p:ext uri="{BB962C8B-B14F-4D97-AF65-F5344CB8AC3E}">
        <p14:creationId xmlns:p14="http://schemas.microsoft.com/office/powerpoint/2010/main" val="154416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307DF0DC-1508-42C5-8A3D-F586DE901165}" type="datetimeFigureOut">
              <a:rPr lang="sl-SI" smtClean="0"/>
              <a:t>13.12.2016</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0FEB355E-026E-4B30-807C-CE0204E43CB7}" type="slidenum">
              <a:rPr lang="sl-SI" smtClean="0"/>
              <a:t>‹#›</a:t>
            </a:fld>
            <a:endParaRPr lang="sl-SI"/>
          </a:p>
        </p:txBody>
      </p:sp>
    </p:spTree>
    <p:extLst>
      <p:ext uri="{BB962C8B-B14F-4D97-AF65-F5344CB8AC3E}">
        <p14:creationId xmlns:p14="http://schemas.microsoft.com/office/powerpoint/2010/main" val="322957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307DF0DC-1508-42C5-8A3D-F586DE901165}" type="datetimeFigureOut">
              <a:rPr lang="sl-SI" smtClean="0"/>
              <a:t>13.12.2016</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0FEB355E-026E-4B30-807C-CE0204E43CB7}" type="slidenum">
              <a:rPr lang="sl-SI" smtClean="0"/>
              <a:t>‹#›</a:t>
            </a:fld>
            <a:endParaRPr lang="sl-SI"/>
          </a:p>
        </p:txBody>
      </p:sp>
    </p:spTree>
    <p:extLst>
      <p:ext uri="{BB962C8B-B14F-4D97-AF65-F5344CB8AC3E}">
        <p14:creationId xmlns:p14="http://schemas.microsoft.com/office/powerpoint/2010/main" val="127760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307DF0DC-1508-42C5-8A3D-F586DE901165}" type="datetimeFigureOut">
              <a:rPr lang="sl-SI" smtClean="0"/>
              <a:t>13.12.2016</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0FEB355E-026E-4B30-807C-CE0204E43CB7}" type="slidenum">
              <a:rPr lang="sl-SI" smtClean="0"/>
              <a:t>‹#›</a:t>
            </a:fld>
            <a:endParaRPr lang="sl-SI"/>
          </a:p>
        </p:txBody>
      </p:sp>
    </p:spTree>
    <p:extLst>
      <p:ext uri="{BB962C8B-B14F-4D97-AF65-F5344CB8AC3E}">
        <p14:creationId xmlns:p14="http://schemas.microsoft.com/office/powerpoint/2010/main" val="263346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307DF0DC-1508-42C5-8A3D-F586DE901165}" type="datetimeFigureOut">
              <a:rPr lang="sl-SI" smtClean="0"/>
              <a:t>13.12.2016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FEB355E-026E-4B30-807C-CE0204E43CB7}" type="slidenum">
              <a:rPr lang="sl-SI" smtClean="0"/>
              <a:t>‹#›</a:t>
            </a:fld>
            <a:endParaRPr lang="sl-SI"/>
          </a:p>
        </p:txBody>
      </p:sp>
    </p:spTree>
    <p:extLst>
      <p:ext uri="{BB962C8B-B14F-4D97-AF65-F5344CB8AC3E}">
        <p14:creationId xmlns:p14="http://schemas.microsoft.com/office/powerpoint/2010/main" val="397174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307DF0DC-1508-42C5-8A3D-F586DE901165}" type="datetimeFigureOut">
              <a:rPr lang="sl-SI" smtClean="0"/>
              <a:t>13.12.2016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FEB355E-026E-4B30-807C-CE0204E43CB7}" type="slidenum">
              <a:rPr lang="sl-SI" smtClean="0"/>
              <a:t>‹#›</a:t>
            </a:fld>
            <a:endParaRPr lang="sl-SI"/>
          </a:p>
        </p:txBody>
      </p:sp>
    </p:spTree>
    <p:extLst>
      <p:ext uri="{BB962C8B-B14F-4D97-AF65-F5344CB8AC3E}">
        <p14:creationId xmlns:p14="http://schemas.microsoft.com/office/powerpoint/2010/main" val="259090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DF0DC-1508-42C5-8A3D-F586DE901165}" type="datetimeFigureOut">
              <a:rPr lang="sl-SI" smtClean="0"/>
              <a:t>13.12.2016</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B355E-026E-4B30-807C-CE0204E43CB7}" type="slidenum">
              <a:rPr lang="sl-SI" smtClean="0"/>
              <a:t>‹#›</a:t>
            </a:fld>
            <a:endParaRPr lang="sl-SI"/>
          </a:p>
        </p:txBody>
      </p:sp>
    </p:spTree>
    <p:extLst>
      <p:ext uri="{BB962C8B-B14F-4D97-AF65-F5344CB8AC3E}">
        <p14:creationId xmlns:p14="http://schemas.microsoft.com/office/powerpoint/2010/main" val="310657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844824"/>
            <a:ext cx="8229600" cy="2952328"/>
          </a:xfrm>
        </p:spPr>
        <p:txBody>
          <a:bodyPr>
            <a:normAutofit/>
          </a:bodyPr>
          <a:lstStyle/>
          <a:p>
            <a:r>
              <a:rPr lang="sl-SI" sz="5300" b="1" dirty="0">
                <a:solidFill>
                  <a:srgbClr val="003399"/>
                </a:solidFill>
              </a:rPr>
              <a:t>Specifike dela z odvisniki</a:t>
            </a:r>
            <a:br>
              <a:rPr lang="sl-SI" sz="5300" b="1" dirty="0">
                <a:solidFill>
                  <a:srgbClr val="003399"/>
                </a:solidFill>
              </a:rPr>
            </a:br>
            <a:r>
              <a:rPr lang="sl-SI" sz="4000" b="1" dirty="0">
                <a:solidFill>
                  <a:srgbClr val="003399"/>
                </a:solidFill>
              </a:rPr>
              <a:t>(vključenimi v program urejanja zasvojenosti)</a:t>
            </a:r>
            <a:endParaRPr lang="sl-SI" sz="4000" dirty="0"/>
          </a:p>
        </p:txBody>
      </p:sp>
      <p:sp>
        <p:nvSpPr>
          <p:cNvPr id="3" name="Ograda vsebine 2"/>
          <p:cNvSpPr>
            <a:spLocks noGrp="1"/>
          </p:cNvSpPr>
          <p:nvPr>
            <p:ph idx="1"/>
          </p:nvPr>
        </p:nvSpPr>
        <p:spPr>
          <a:xfrm>
            <a:off x="457200" y="4797152"/>
            <a:ext cx="8229600" cy="1329011"/>
          </a:xfrm>
        </p:spPr>
        <p:txBody>
          <a:bodyPr>
            <a:normAutofit fontScale="85000" lnSpcReduction="20000"/>
          </a:bodyPr>
          <a:lstStyle/>
          <a:p>
            <a:pPr marL="0" indent="0" algn="ctr">
              <a:buNone/>
            </a:pPr>
            <a:r>
              <a:rPr lang="sl-SI" dirty="0">
                <a:solidFill>
                  <a:srgbClr val="003399"/>
                </a:solidFill>
              </a:rPr>
              <a:t>Dora Pal, </a:t>
            </a:r>
            <a:r>
              <a:rPr lang="sl-SI" dirty="0" err="1">
                <a:solidFill>
                  <a:srgbClr val="003399"/>
                </a:solidFill>
              </a:rPr>
              <a:t>dipl.soc.del</a:t>
            </a:r>
            <a:endParaRPr lang="sl-SI" dirty="0">
              <a:solidFill>
                <a:srgbClr val="003399"/>
              </a:solidFill>
            </a:endParaRPr>
          </a:p>
          <a:p>
            <a:pPr marL="0" indent="0" algn="ctr">
              <a:buNone/>
            </a:pPr>
            <a:r>
              <a:rPr lang="sl-SI" dirty="0">
                <a:solidFill>
                  <a:srgbClr val="003399"/>
                </a:solidFill>
              </a:rPr>
              <a:t>Družinska terapevtka</a:t>
            </a:r>
          </a:p>
          <a:p>
            <a:pPr marL="0" indent="0" algn="ctr">
              <a:buNone/>
            </a:pPr>
            <a:r>
              <a:rPr lang="sl-SI" i="1" dirty="0">
                <a:solidFill>
                  <a:srgbClr val="003399"/>
                </a:solidFill>
              </a:rPr>
              <a:t>Društvo Projekt Človek</a:t>
            </a:r>
          </a:p>
        </p:txBody>
      </p:sp>
      <p:pic>
        <p:nvPicPr>
          <p:cNvPr id="4" name="Picture 2" descr="C:\Users\Uporabnik\Desktop\MOJCA\VKLJUČUJEMO IN AKTIVIRAMO!\Logotipi\VkljucujemoInAktiviramo_znak_barven_dolg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694"/>
            <a:ext cx="9180512" cy="155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2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br>
              <a:rPr lang="sl-SI" spc="300" dirty="0">
                <a:solidFill>
                  <a:srgbClr val="003399"/>
                </a:solidFill>
              </a:rPr>
            </a:br>
            <a:r>
              <a:rPr lang="sl-SI" sz="4900" spc="300" dirty="0">
                <a:solidFill>
                  <a:srgbClr val="003399"/>
                </a:solidFill>
              </a:rPr>
              <a:t>Značilnosti Terapevtske Skupnosti (TS)</a:t>
            </a:r>
            <a:br>
              <a:rPr lang="sl-SI" sz="4900" spc="300" dirty="0">
                <a:solidFill>
                  <a:srgbClr val="003399"/>
                </a:solidFill>
                <a:latin typeface="Segoe UI Semibold"/>
              </a:rPr>
            </a:br>
            <a:endParaRPr lang="sl-SI" sz="4900" dirty="0">
              <a:solidFill>
                <a:srgbClr val="003399"/>
              </a:solidFill>
            </a:endParaRPr>
          </a:p>
        </p:txBody>
      </p:sp>
      <p:sp>
        <p:nvSpPr>
          <p:cNvPr id="3" name="Označba mesta vsebine 2"/>
          <p:cNvSpPr>
            <a:spLocks noGrp="1"/>
          </p:cNvSpPr>
          <p:nvPr>
            <p:ph idx="1"/>
          </p:nvPr>
        </p:nvSpPr>
        <p:spPr/>
        <p:txBody>
          <a:bodyPr>
            <a:normAutofit lnSpcReduction="10000"/>
          </a:bodyPr>
          <a:lstStyle/>
          <a:p>
            <a:pPr>
              <a:defRPr/>
            </a:pPr>
            <a:r>
              <a:rPr lang="sl-SI" spc="300" dirty="0">
                <a:solidFill>
                  <a:schemeClr val="accent2">
                    <a:lumMod val="75000"/>
                  </a:schemeClr>
                </a:solidFill>
              </a:rPr>
              <a:t>TS je locirana ločeno od drugih enot oz. od okolja, ki je povezan z uporabo droge.</a:t>
            </a:r>
          </a:p>
          <a:p>
            <a:pPr>
              <a:defRPr/>
            </a:pPr>
            <a:r>
              <a:rPr lang="sl-SI" spc="300" dirty="0">
                <a:solidFill>
                  <a:schemeClr val="accent2">
                    <a:lumMod val="75000"/>
                  </a:schemeClr>
                </a:solidFill>
              </a:rPr>
              <a:t>občutek skupnosti</a:t>
            </a:r>
          </a:p>
          <a:p>
            <a:pPr>
              <a:defRPr/>
            </a:pPr>
            <a:r>
              <a:rPr lang="sl-SI" spc="300" dirty="0">
                <a:solidFill>
                  <a:schemeClr val="accent2">
                    <a:lumMod val="75000"/>
                  </a:schemeClr>
                </a:solidFill>
              </a:rPr>
              <a:t>filozofija programa</a:t>
            </a:r>
          </a:p>
          <a:p>
            <a:pPr>
              <a:defRPr/>
            </a:pPr>
            <a:r>
              <a:rPr lang="sl-SI" spc="300" dirty="0">
                <a:solidFill>
                  <a:schemeClr val="accent2">
                    <a:lumMod val="75000"/>
                  </a:schemeClr>
                </a:solidFill>
              </a:rPr>
              <a:t>pospešujejo občutek pripadnosti in povezanosti </a:t>
            </a:r>
          </a:p>
          <a:p>
            <a:pPr>
              <a:defRPr/>
            </a:pPr>
            <a:r>
              <a:rPr lang="sl-SI" spc="300" dirty="0">
                <a:solidFill>
                  <a:schemeClr val="accent2">
                    <a:lumMod val="75000"/>
                  </a:schemeClr>
                </a:solidFill>
              </a:rPr>
              <a:t>razen individualnega svetovanja vse aktivnosti potekajo v skupinski obliki</a:t>
            </a:r>
            <a:endParaRPr lang="sl-SI" dirty="0">
              <a:solidFill>
                <a:schemeClr val="accent2">
                  <a:lumMod val="75000"/>
                </a:schemeClr>
              </a:solidFill>
            </a:endParaRPr>
          </a:p>
          <a:p>
            <a:endParaRPr lang="sl-SI" dirty="0"/>
          </a:p>
        </p:txBody>
      </p:sp>
    </p:spTree>
    <p:extLst>
      <p:ext uri="{BB962C8B-B14F-4D97-AF65-F5344CB8AC3E}">
        <p14:creationId xmlns:p14="http://schemas.microsoft.com/office/powerpoint/2010/main" val="128565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noge 1"/>
          <p:cNvSpPr>
            <a:spLocks noGrp="1"/>
          </p:cNvSpPr>
          <p:nvPr>
            <p:ph type="ftr" sz="quarter" idx="11"/>
          </p:nvPr>
        </p:nvSpPr>
        <p:spPr/>
        <p:txBody>
          <a:bodyPr/>
          <a:lstStyle/>
          <a:p>
            <a:pPr>
              <a:defRPr/>
            </a:pPr>
            <a:r>
              <a:rPr lang="sv-SE"/>
              <a:t>NM2016</a:t>
            </a:r>
            <a:endParaRPr lang="sl-SI"/>
          </a:p>
        </p:txBody>
      </p:sp>
      <p:graphicFrame>
        <p:nvGraphicFramePr>
          <p:cNvPr id="3" name="Ograda vsebine 28"/>
          <p:cNvGraphicFramePr>
            <a:graphicFrameLocks/>
          </p:cNvGraphicFramePr>
          <p:nvPr/>
        </p:nvGraphicFramePr>
        <p:xfrm>
          <a:off x="899592" y="1196752"/>
          <a:ext cx="766680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ravokotnik 3"/>
          <p:cNvSpPr/>
          <p:nvPr/>
        </p:nvSpPr>
        <p:spPr>
          <a:xfrm>
            <a:off x="2483768" y="260648"/>
            <a:ext cx="5040560" cy="707886"/>
          </a:xfrm>
          <a:prstGeom prst="rect">
            <a:avLst/>
          </a:prstGeom>
        </p:spPr>
        <p:txBody>
          <a:bodyPr wrap="square">
            <a:spAutoFit/>
          </a:bodyPr>
          <a:lstStyle/>
          <a:p>
            <a:pPr algn="ctr"/>
            <a:r>
              <a:rPr lang="sl-SI" sz="2000" b="1" spc="600" dirty="0">
                <a:solidFill>
                  <a:schemeClr val="tx2"/>
                </a:solidFill>
                <a:latin typeface="+mj-lt"/>
              </a:rPr>
              <a:t>STRUKTURA TERAPEVTSKE SKUPNOSTI</a:t>
            </a:r>
            <a:endParaRPr lang="sl-SI" sz="2000" dirty="0">
              <a:solidFill>
                <a:schemeClr val="tx2"/>
              </a:solidFill>
              <a:latin typeface="+mj-lt"/>
            </a:endParaRPr>
          </a:p>
        </p:txBody>
      </p:sp>
    </p:spTree>
    <p:extLst>
      <p:ext uri="{BB962C8B-B14F-4D97-AF65-F5344CB8AC3E}">
        <p14:creationId xmlns:p14="http://schemas.microsoft.com/office/powerpoint/2010/main" val="185711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0"/>
            <a:ext cx="8363272" cy="836613"/>
          </a:xfrm>
        </p:spPr>
        <p:txBody>
          <a:bodyPr>
            <a:normAutofit/>
          </a:bodyPr>
          <a:lstStyle/>
          <a:p>
            <a:pPr algn="ctr">
              <a:defRPr/>
            </a:pPr>
            <a:r>
              <a:rPr lang="sl-SI" sz="2800" dirty="0">
                <a:solidFill>
                  <a:schemeClr val="accent1">
                    <a:lumMod val="75000"/>
                  </a:schemeClr>
                </a:solidFill>
              </a:rPr>
              <a:t>TERAPEVTSKE DEJAVNOSTI </a:t>
            </a:r>
          </a:p>
        </p:txBody>
      </p:sp>
      <p:sp>
        <p:nvSpPr>
          <p:cNvPr id="3" name="Ograda besedila 2"/>
          <p:cNvSpPr>
            <a:spLocks noGrp="1"/>
          </p:cNvSpPr>
          <p:nvPr>
            <p:ph type="body" idx="1"/>
          </p:nvPr>
        </p:nvSpPr>
        <p:spPr>
          <a:xfrm>
            <a:off x="539552" y="476672"/>
            <a:ext cx="3957836" cy="791741"/>
          </a:xfrm>
        </p:spPr>
        <p:txBody>
          <a:bodyPr>
            <a:normAutofit/>
          </a:bodyPr>
          <a:lstStyle/>
          <a:p>
            <a:pPr algn="r">
              <a:defRPr/>
            </a:pPr>
            <a:r>
              <a:rPr lang="sl-SI" b="0">
                <a:solidFill>
                  <a:schemeClr val="accent1">
                    <a:lumMod val="75000"/>
                  </a:schemeClr>
                </a:solidFill>
              </a:rPr>
              <a:t>V OŽJEM              IN</a:t>
            </a:r>
            <a:endParaRPr lang="sl-SI" b="0" dirty="0">
              <a:solidFill>
                <a:schemeClr val="accent1">
                  <a:lumMod val="75000"/>
                </a:schemeClr>
              </a:solidFill>
            </a:endParaRPr>
          </a:p>
        </p:txBody>
      </p:sp>
      <p:sp>
        <p:nvSpPr>
          <p:cNvPr id="4" name="Ograda vsebine 3"/>
          <p:cNvSpPr>
            <a:spLocks noGrp="1"/>
          </p:cNvSpPr>
          <p:nvPr>
            <p:ph sz="half" idx="2"/>
          </p:nvPr>
        </p:nvSpPr>
        <p:spPr>
          <a:xfrm>
            <a:off x="1115616" y="1268414"/>
            <a:ext cx="3743722" cy="5256212"/>
          </a:xfrm>
        </p:spPr>
        <p:txBody>
          <a:bodyPr>
            <a:noAutofit/>
          </a:bodyPr>
          <a:lstStyle/>
          <a:p>
            <a:pPr>
              <a:buFont typeface="Wingdings" pitchFamily="2" charset="2"/>
              <a:buChar char="Ø"/>
              <a:defRPr/>
            </a:pPr>
            <a:r>
              <a:rPr lang="sl-SI" sz="2000" dirty="0">
                <a:solidFill>
                  <a:schemeClr val="accent2">
                    <a:lumMod val="75000"/>
                  </a:schemeClr>
                </a:solidFill>
              </a:rPr>
              <a:t>Individualno terapevtsko delo</a:t>
            </a:r>
          </a:p>
          <a:p>
            <a:pPr>
              <a:buFont typeface="Wingdings" pitchFamily="2" charset="2"/>
              <a:buChar char="Ø"/>
              <a:defRPr/>
            </a:pPr>
            <a:r>
              <a:rPr lang="sl-SI" sz="2000" dirty="0">
                <a:solidFill>
                  <a:schemeClr val="accent2">
                    <a:lumMod val="75000"/>
                  </a:schemeClr>
                </a:solidFill>
              </a:rPr>
              <a:t>Terapevtske skupine za uporabnike (odprte skupine)</a:t>
            </a:r>
          </a:p>
          <a:p>
            <a:pPr>
              <a:buFont typeface="Wingdings" pitchFamily="2" charset="2"/>
              <a:buChar char="Ø"/>
              <a:defRPr/>
            </a:pPr>
            <a:r>
              <a:rPr lang="sl-SI" sz="2000" dirty="0">
                <a:solidFill>
                  <a:schemeClr val="accent2">
                    <a:lumMod val="75000"/>
                  </a:schemeClr>
                </a:solidFill>
              </a:rPr>
              <a:t>Tematske terapevtske skupine</a:t>
            </a:r>
          </a:p>
          <a:p>
            <a:pPr>
              <a:buFont typeface="Wingdings" pitchFamily="2" charset="2"/>
              <a:buChar char="Ø"/>
              <a:defRPr/>
            </a:pPr>
            <a:r>
              <a:rPr lang="sl-SI" sz="2000" dirty="0">
                <a:solidFill>
                  <a:schemeClr val="accent2">
                    <a:lumMod val="75000"/>
                  </a:schemeClr>
                </a:solidFill>
              </a:rPr>
              <a:t>Seminarji</a:t>
            </a:r>
          </a:p>
          <a:p>
            <a:pPr>
              <a:buFont typeface="Wingdings" pitchFamily="2" charset="2"/>
              <a:buChar char="Ø"/>
              <a:defRPr/>
            </a:pPr>
            <a:r>
              <a:rPr lang="sl-SI" sz="2000" dirty="0">
                <a:solidFill>
                  <a:schemeClr val="accent2">
                    <a:lumMod val="75000"/>
                  </a:schemeClr>
                </a:solidFill>
              </a:rPr>
              <a:t>Skupine za vzpostavljanje, razvijanj in negovanje medosebnih odnosov</a:t>
            </a:r>
          </a:p>
          <a:p>
            <a:pPr>
              <a:buFont typeface="Wingdings" pitchFamily="2" charset="2"/>
              <a:buChar char="Ø"/>
              <a:defRPr/>
            </a:pPr>
            <a:r>
              <a:rPr lang="sl-SI" sz="2000" dirty="0">
                <a:solidFill>
                  <a:schemeClr val="accent2">
                    <a:lumMod val="75000"/>
                  </a:schemeClr>
                </a:solidFill>
              </a:rPr>
              <a:t>Terapevtske skupine za učenje </a:t>
            </a:r>
            <a:r>
              <a:rPr lang="sl-SI" sz="2000" dirty="0" err="1">
                <a:solidFill>
                  <a:schemeClr val="accent2">
                    <a:lumMod val="75000"/>
                  </a:schemeClr>
                </a:solidFill>
              </a:rPr>
              <a:t>asertivnosti</a:t>
            </a:r>
            <a:endParaRPr lang="sl-SI" sz="2000" dirty="0">
              <a:solidFill>
                <a:schemeClr val="accent2">
                  <a:lumMod val="75000"/>
                </a:schemeClr>
              </a:solidFill>
            </a:endParaRPr>
          </a:p>
          <a:p>
            <a:pPr>
              <a:buFont typeface="Wingdings" pitchFamily="2" charset="2"/>
              <a:buChar char="Ø"/>
              <a:defRPr/>
            </a:pPr>
            <a:r>
              <a:rPr lang="sl-SI" sz="2000" dirty="0">
                <a:solidFill>
                  <a:schemeClr val="accent2">
                    <a:lumMod val="75000"/>
                  </a:schemeClr>
                </a:solidFill>
              </a:rPr>
              <a:t>Terapevtske skupine ločene po spolu</a:t>
            </a:r>
          </a:p>
          <a:p>
            <a:pPr>
              <a:buFont typeface="Wingdings" pitchFamily="2" charset="2"/>
              <a:buChar char="Ø"/>
              <a:defRPr/>
            </a:pPr>
            <a:r>
              <a:rPr lang="sl-SI" sz="2000" dirty="0">
                <a:solidFill>
                  <a:schemeClr val="accent2">
                    <a:lumMod val="75000"/>
                  </a:schemeClr>
                </a:solidFill>
              </a:rPr>
              <a:t>Terapevtski dnevi, izvajanje specialističnih pristopov</a:t>
            </a:r>
          </a:p>
          <a:p>
            <a:pPr lvl="1">
              <a:buFont typeface="Wingdings 2" pitchFamily="18" charset="2"/>
              <a:buNone/>
              <a:defRPr/>
            </a:pPr>
            <a:endParaRPr lang="sl-SI" dirty="0">
              <a:solidFill>
                <a:schemeClr val="tx2">
                  <a:lumMod val="75000"/>
                </a:schemeClr>
              </a:solidFill>
            </a:endParaRPr>
          </a:p>
        </p:txBody>
      </p:sp>
      <p:sp>
        <p:nvSpPr>
          <p:cNvPr id="5" name="Ograda besedila 4"/>
          <p:cNvSpPr>
            <a:spLocks noGrp="1"/>
          </p:cNvSpPr>
          <p:nvPr>
            <p:ph type="body" sz="quarter" idx="3"/>
          </p:nvPr>
        </p:nvSpPr>
        <p:spPr>
          <a:xfrm>
            <a:off x="4645025" y="836613"/>
            <a:ext cx="4041775" cy="431800"/>
          </a:xfrm>
        </p:spPr>
        <p:txBody>
          <a:bodyPr>
            <a:normAutofit lnSpcReduction="10000"/>
          </a:bodyPr>
          <a:lstStyle/>
          <a:p>
            <a:pPr algn="ctr">
              <a:defRPr/>
            </a:pPr>
            <a:r>
              <a:rPr lang="sl-SI" b="0" dirty="0">
                <a:solidFill>
                  <a:schemeClr val="accent1">
                    <a:lumMod val="75000"/>
                  </a:schemeClr>
                </a:solidFill>
              </a:rPr>
              <a:t>V ŠIRŠEM SMISLU</a:t>
            </a:r>
          </a:p>
        </p:txBody>
      </p:sp>
      <p:sp>
        <p:nvSpPr>
          <p:cNvPr id="6" name="Ograda vsebine 5"/>
          <p:cNvSpPr>
            <a:spLocks noGrp="1"/>
          </p:cNvSpPr>
          <p:nvPr>
            <p:ph sz="quarter" idx="4"/>
          </p:nvPr>
        </p:nvSpPr>
        <p:spPr>
          <a:xfrm>
            <a:off x="5219700" y="1628775"/>
            <a:ext cx="3467100" cy="4497388"/>
          </a:xfrm>
        </p:spPr>
        <p:txBody>
          <a:bodyPr>
            <a:normAutofit/>
          </a:bodyPr>
          <a:lstStyle/>
          <a:p>
            <a:pPr lvl="1">
              <a:buFont typeface="Wingdings" pitchFamily="2" charset="2"/>
              <a:buChar char="Ø"/>
              <a:defRPr/>
            </a:pPr>
            <a:r>
              <a:rPr lang="sl-SI" dirty="0">
                <a:solidFill>
                  <a:schemeClr val="accent2">
                    <a:lumMod val="75000"/>
                  </a:schemeClr>
                </a:solidFill>
              </a:rPr>
              <a:t>Delo</a:t>
            </a:r>
          </a:p>
          <a:p>
            <a:pPr lvl="1">
              <a:buFont typeface="Wingdings" pitchFamily="2" charset="2"/>
              <a:buChar char="Ø"/>
              <a:defRPr/>
            </a:pPr>
            <a:r>
              <a:rPr lang="sl-SI" dirty="0">
                <a:solidFill>
                  <a:schemeClr val="accent2">
                    <a:lumMod val="75000"/>
                  </a:schemeClr>
                </a:solidFill>
              </a:rPr>
              <a:t>Kulturno-umetniško ustvarjanje in izražanje</a:t>
            </a:r>
          </a:p>
          <a:p>
            <a:pPr lvl="1">
              <a:buFont typeface="Wingdings" pitchFamily="2" charset="2"/>
              <a:buChar char="Ø"/>
              <a:defRPr/>
            </a:pPr>
            <a:r>
              <a:rPr lang="sl-SI" dirty="0">
                <a:solidFill>
                  <a:schemeClr val="accent2">
                    <a:lumMod val="75000"/>
                  </a:schemeClr>
                </a:solidFill>
              </a:rPr>
              <a:t>Športno-rekreativni vidik življenja</a:t>
            </a:r>
          </a:p>
          <a:p>
            <a:pPr lvl="1">
              <a:buFont typeface="Wingdings" pitchFamily="2" charset="2"/>
              <a:buChar char="Ø"/>
              <a:defRPr/>
            </a:pPr>
            <a:r>
              <a:rPr lang="sl-SI" dirty="0">
                <a:solidFill>
                  <a:schemeClr val="accent2">
                    <a:lumMod val="75000"/>
                  </a:schemeClr>
                </a:solidFill>
              </a:rPr>
              <a:t>Pohodništvo</a:t>
            </a:r>
          </a:p>
          <a:p>
            <a:pPr lvl="1">
              <a:buFont typeface="Wingdings" pitchFamily="2" charset="2"/>
              <a:buChar char="Ø"/>
              <a:defRPr/>
            </a:pPr>
            <a:r>
              <a:rPr lang="sl-SI" dirty="0">
                <a:solidFill>
                  <a:schemeClr val="accent2">
                    <a:lumMod val="75000"/>
                  </a:schemeClr>
                </a:solidFill>
              </a:rPr>
              <a:t>Tabori</a:t>
            </a:r>
          </a:p>
          <a:p>
            <a:pPr lvl="1">
              <a:buFont typeface="Wingdings" pitchFamily="2" charset="2"/>
              <a:buChar char="Ø"/>
              <a:defRPr/>
            </a:pPr>
            <a:r>
              <a:rPr lang="sl-SI" dirty="0">
                <a:solidFill>
                  <a:schemeClr val="accent2">
                    <a:lumMod val="75000"/>
                  </a:schemeClr>
                </a:solidFill>
              </a:rPr>
              <a:t>Pomoč drugim ljudem in prostovoljno delo</a:t>
            </a:r>
          </a:p>
        </p:txBody>
      </p:sp>
      <p:sp>
        <p:nvSpPr>
          <p:cNvPr id="7" name="Ograda noge 6"/>
          <p:cNvSpPr>
            <a:spLocks noGrp="1"/>
          </p:cNvSpPr>
          <p:nvPr>
            <p:ph type="ftr" sz="quarter" idx="11"/>
          </p:nvPr>
        </p:nvSpPr>
        <p:spPr/>
        <p:txBody>
          <a:bodyPr/>
          <a:lstStyle/>
          <a:p>
            <a:pPr>
              <a:defRPr/>
            </a:pPr>
            <a:r>
              <a:rPr lang="sv-SE"/>
              <a:t>NM2016</a:t>
            </a:r>
            <a:endParaRPr lang="sl-SI"/>
          </a:p>
        </p:txBody>
      </p:sp>
    </p:spTree>
    <p:extLst>
      <p:ext uri="{BB962C8B-B14F-4D97-AF65-F5344CB8AC3E}">
        <p14:creationId xmlns:p14="http://schemas.microsoft.com/office/powerpoint/2010/main" val="3590716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a:xfrm>
            <a:off x="179512" y="188640"/>
            <a:ext cx="8507288" cy="5937523"/>
          </a:xfrm>
        </p:spPr>
        <p:txBody>
          <a:bodyPr>
            <a:normAutofit/>
          </a:bodyPr>
          <a:lstStyle/>
          <a:p>
            <a:pPr>
              <a:lnSpc>
                <a:spcPct val="150000"/>
              </a:lnSpc>
              <a:defRPr/>
            </a:pPr>
            <a:r>
              <a:rPr lang="sl-SI" sz="2400" spc="300" dirty="0">
                <a:solidFill>
                  <a:schemeClr val="accent2">
                    <a:lumMod val="75000"/>
                  </a:schemeClr>
                </a:solidFill>
              </a:rPr>
              <a:t>Uporabniki se učijo o sebi in drugih preko različnih ustvarjalnih dejavnosti (risanje, slikanje, kiparjenje, glasbeno ustvarjanje, …)</a:t>
            </a:r>
          </a:p>
          <a:p>
            <a:pPr>
              <a:lnSpc>
                <a:spcPct val="150000"/>
              </a:lnSpc>
              <a:defRPr/>
            </a:pPr>
            <a:r>
              <a:rPr lang="sl-SI" sz="2400" spc="300" dirty="0">
                <a:solidFill>
                  <a:schemeClr val="accent2">
                    <a:lumMod val="75000"/>
                  </a:schemeClr>
                </a:solidFill>
              </a:rPr>
              <a:t>V sklopu kulturno-umetniškega delovanja uporabniki obiskujejo tudi kulturno-umetniške dogodke zunaj programa</a:t>
            </a:r>
          </a:p>
          <a:p>
            <a:pPr>
              <a:lnSpc>
                <a:spcPct val="150000"/>
              </a:lnSpc>
              <a:defRPr/>
            </a:pPr>
            <a:endParaRPr lang="sl-SI" sz="2400" spc="300" dirty="0">
              <a:solidFill>
                <a:schemeClr val="accent2">
                  <a:lumMod val="75000"/>
                </a:schemeClr>
              </a:solidFill>
            </a:endParaRPr>
          </a:p>
        </p:txBody>
      </p:sp>
      <p:pic>
        <p:nvPicPr>
          <p:cNvPr id="4" name="Slika 2" descr="snemanje filma1.JPG"/>
          <p:cNvPicPr>
            <a:picLocks noChangeAspect="1"/>
          </p:cNvPicPr>
          <p:nvPr/>
        </p:nvPicPr>
        <p:blipFill>
          <a:blip r:embed="rId2" cstate="print"/>
          <a:srcRect/>
          <a:stretch>
            <a:fillRect/>
          </a:stretch>
        </p:blipFill>
        <p:spPr bwMode="auto">
          <a:xfrm>
            <a:off x="611560" y="3933056"/>
            <a:ext cx="3702050" cy="2563813"/>
          </a:xfrm>
          <a:prstGeom prst="rect">
            <a:avLst/>
          </a:prstGeom>
          <a:noFill/>
          <a:ln w="9525">
            <a:noFill/>
            <a:miter lim="800000"/>
            <a:headEnd/>
            <a:tailEnd/>
          </a:ln>
        </p:spPr>
      </p:pic>
      <p:pic>
        <p:nvPicPr>
          <p:cNvPr id="5" name="Slika 3" descr="snemanje filma.JPG"/>
          <p:cNvPicPr>
            <a:picLocks noChangeAspect="1"/>
          </p:cNvPicPr>
          <p:nvPr/>
        </p:nvPicPr>
        <p:blipFill>
          <a:blip r:embed="rId3" cstate="print"/>
          <a:srcRect/>
          <a:stretch>
            <a:fillRect/>
          </a:stretch>
        </p:blipFill>
        <p:spPr bwMode="auto">
          <a:xfrm>
            <a:off x="4775812" y="4083828"/>
            <a:ext cx="3796237" cy="2413041"/>
          </a:xfrm>
          <a:prstGeom prst="rect">
            <a:avLst/>
          </a:prstGeom>
          <a:noFill/>
          <a:ln w="9525">
            <a:noFill/>
            <a:miter lim="800000"/>
            <a:headEnd/>
            <a:tailEnd/>
          </a:ln>
        </p:spPr>
      </p:pic>
    </p:spTree>
    <p:extLst>
      <p:ext uri="{BB962C8B-B14F-4D97-AF65-F5344CB8AC3E}">
        <p14:creationId xmlns:p14="http://schemas.microsoft.com/office/powerpoint/2010/main" val="568396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1857364"/>
          </a:xfrm>
          <a:scene3d>
            <a:camera prst="perspectiveContrastingRightFacing"/>
            <a:lightRig rig="threePt" dir="t"/>
          </a:scene3d>
        </p:spPr>
        <p:txBody>
          <a:bodyPr>
            <a:normAutofit/>
          </a:bodyPr>
          <a:lstStyle/>
          <a:p>
            <a:pPr algn="ctr"/>
            <a:r>
              <a:rPr lang="sl-SI" sz="4000" dirty="0"/>
              <a:t>	</a:t>
            </a:r>
            <a:r>
              <a:rPr lang="sl-SI" sz="4000" b="1" u="sng" dirty="0">
                <a:solidFill>
                  <a:srgbClr val="003399"/>
                </a:solidFill>
              </a:rPr>
              <a:t>SREDSTVA ZA DOSEGANJE OMAME</a:t>
            </a:r>
            <a:endParaRPr lang="en-US" sz="4000" b="1" u="sng" dirty="0">
              <a:solidFill>
                <a:srgbClr val="003399"/>
              </a:solidFill>
            </a:endParaRPr>
          </a:p>
        </p:txBody>
      </p:sp>
      <p:sp>
        <p:nvSpPr>
          <p:cNvPr id="32771" name="Rectangle 3"/>
          <p:cNvSpPr>
            <a:spLocks noGrp="1" noChangeArrowheads="1"/>
          </p:cNvSpPr>
          <p:nvPr>
            <p:ph idx="1"/>
          </p:nvPr>
        </p:nvSpPr>
        <p:spPr>
          <a:xfrm>
            <a:off x="457200" y="1882808"/>
            <a:ext cx="8229600" cy="4975192"/>
          </a:xfrm>
          <a:scene3d>
            <a:camera prst="perspectiveContrastingRightFacing"/>
            <a:lightRig rig="threePt" dir="t"/>
          </a:scene3d>
        </p:spPr>
        <p:txBody>
          <a:bodyPr>
            <a:normAutofit/>
          </a:bodyPr>
          <a:lstStyle/>
          <a:p>
            <a:pPr>
              <a:lnSpc>
                <a:spcPct val="90000"/>
              </a:lnSpc>
              <a:buFont typeface="Wingdings" pitchFamily="2" charset="2"/>
              <a:buNone/>
            </a:pPr>
            <a:r>
              <a:rPr lang="sl-SI" sz="2400" b="1" dirty="0">
                <a:solidFill>
                  <a:schemeClr val="accent2">
                    <a:lumMod val="75000"/>
                  </a:schemeClr>
                </a:solidFill>
              </a:rPr>
              <a:t>ILEGALNA KEMIČNA</a:t>
            </a:r>
          </a:p>
          <a:p>
            <a:pPr>
              <a:lnSpc>
                <a:spcPct val="90000"/>
              </a:lnSpc>
              <a:buFont typeface="Wingdings" pitchFamily="2" charset="2"/>
              <a:buNone/>
            </a:pPr>
            <a:endParaRPr lang="sl-SI" sz="2400" dirty="0"/>
          </a:p>
          <a:p>
            <a:pPr lvl="2">
              <a:lnSpc>
                <a:spcPct val="90000"/>
              </a:lnSpc>
            </a:pPr>
            <a:r>
              <a:rPr lang="sl-SI" sz="1800" dirty="0">
                <a:solidFill>
                  <a:srgbClr val="003399"/>
                </a:solidFill>
              </a:rPr>
              <a:t>KANABIOIDI, OPIATI, STIMULANSI, HALUCINOGENI</a:t>
            </a:r>
          </a:p>
          <a:p>
            <a:pPr lvl="2">
              <a:lnSpc>
                <a:spcPct val="90000"/>
              </a:lnSpc>
              <a:buFont typeface="Wingdings" pitchFamily="2" charset="2"/>
              <a:buNone/>
            </a:pPr>
            <a:endParaRPr lang="sl-SI" sz="1800" dirty="0">
              <a:solidFill>
                <a:srgbClr val="003399"/>
              </a:solidFill>
            </a:endParaRPr>
          </a:p>
          <a:p>
            <a:pPr>
              <a:lnSpc>
                <a:spcPct val="90000"/>
              </a:lnSpc>
              <a:buFont typeface="Wingdings" pitchFamily="2" charset="2"/>
              <a:buNone/>
            </a:pPr>
            <a:r>
              <a:rPr lang="sl-SI" sz="2400" b="1" dirty="0">
                <a:solidFill>
                  <a:schemeClr val="accent2">
                    <a:lumMod val="75000"/>
                  </a:schemeClr>
                </a:solidFill>
              </a:rPr>
              <a:t>LEGALNA KEMIČNA</a:t>
            </a:r>
          </a:p>
          <a:p>
            <a:pPr>
              <a:lnSpc>
                <a:spcPct val="90000"/>
              </a:lnSpc>
              <a:buFont typeface="Wingdings" pitchFamily="2" charset="2"/>
              <a:buNone/>
            </a:pPr>
            <a:endParaRPr lang="sl-SI" sz="2400" dirty="0">
              <a:solidFill>
                <a:srgbClr val="003399"/>
              </a:solidFill>
            </a:endParaRPr>
          </a:p>
          <a:p>
            <a:pPr lvl="2">
              <a:lnSpc>
                <a:spcPct val="90000"/>
              </a:lnSpc>
            </a:pPr>
            <a:r>
              <a:rPr lang="sl-SI" sz="1800" dirty="0">
                <a:solidFill>
                  <a:srgbClr val="003399"/>
                </a:solidFill>
              </a:rPr>
              <a:t>TOBAK, ALKOHOL, TABLETE, LEPILA</a:t>
            </a:r>
          </a:p>
          <a:p>
            <a:pPr lvl="2">
              <a:lnSpc>
                <a:spcPct val="90000"/>
              </a:lnSpc>
              <a:buFont typeface="Wingdings" pitchFamily="2" charset="2"/>
              <a:buNone/>
            </a:pPr>
            <a:endParaRPr lang="sl-SI" sz="1800" dirty="0"/>
          </a:p>
          <a:p>
            <a:pPr>
              <a:lnSpc>
                <a:spcPct val="90000"/>
              </a:lnSpc>
              <a:buFont typeface="Wingdings" pitchFamily="2" charset="2"/>
              <a:buNone/>
            </a:pPr>
            <a:r>
              <a:rPr lang="sl-SI" sz="2400" b="1" dirty="0">
                <a:solidFill>
                  <a:schemeClr val="accent2">
                    <a:lumMod val="75000"/>
                  </a:schemeClr>
                </a:solidFill>
              </a:rPr>
              <a:t>LEGALNA NEKEMIČNA</a:t>
            </a:r>
          </a:p>
          <a:p>
            <a:pPr lvl="2">
              <a:lnSpc>
                <a:spcPct val="90000"/>
              </a:lnSpc>
            </a:pPr>
            <a:r>
              <a:rPr lang="sl-SI" sz="1800" dirty="0">
                <a:solidFill>
                  <a:srgbClr val="003399"/>
                </a:solidFill>
              </a:rPr>
              <a:t>HRANA, SLADKARIJE, DELO, TV, PC, GLASBA, SANJARJENJE , EKSCESIVNA SPOLNOST, NAKUPOVANJE, HAZARDIRANJE, ODNOSNE OBLIKE , ČISTOMANIJA, IGRALNIŠTVO, EKSTREMNI ŠPORTI, POTROŠNIŠTVO, NAGLICA</a:t>
            </a:r>
            <a:endParaRPr lang="en-US" sz="1800" dirty="0">
              <a:solidFill>
                <a:srgbClr val="003399"/>
              </a:solidFill>
            </a:endParaRPr>
          </a:p>
        </p:txBody>
      </p:sp>
      <p:sp>
        <p:nvSpPr>
          <p:cNvPr id="7" name="Ograda datuma 6"/>
          <p:cNvSpPr>
            <a:spLocks noGrp="1"/>
          </p:cNvSpPr>
          <p:nvPr>
            <p:ph type="dt" sz="half" idx="10"/>
          </p:nvPr>
        </p:nvSpPr>
        <p:spPr/>
        <p:txBody>
          <a:bodyPr/>
          <a:lstStyle/>
          <a:p>
            <a:endParaRPr lang="sl-SI" dirty="0"/>
          </a:p>
        </p:txBody>
      </p:sp>
      <p:sp>
        <p:nvSpPr>
          <p:cNvPr id="8" name="Ograda noge 7"/>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p:txBody>
          <a:bodyPr>
            <a:normAutofit/>
          </a:bodyPr>
          <a:lstStyle/>
          <a:p>
            <a:fld id="{5B408906-9073-4895-B01C-25B7FA403D7C}" type="slidenum">
              <a:rPr lang="en-US"/>
              <a:pPr/>
              <a:t>14</a:t>
            </a:fld>
            <a:endParaRPr lang="en-US"/>
          </a:p>
        </p:txBody>
      </p:sp>
    </p:spTree>
    <p:extLst>
      <p:ext uri="{BB962C8B-B14F-4D97-AF65-F5344CB8AC3E}">
        <p14:creationId xmlns:p14="http://schemas.microsoft.com/office/powerpoint/2010/main" val="37057077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25" name="Rectangle 13"/>
          <p:cNvSpPr>
            <a:spLocks noGrp="1" noChangeArrowheads="1"/>
          </p:cNvSpPr>
          <p:nvPr>
            <p:ph type="title"/>
          </p:nvPr>
        </p:nvSpPr>
        <p:spPr>
          <a:xfrm>
            <a:off x="2555875" y="0"/>
            <a:ext cx="5905500" cy="765175"/>
          </a:xfrm>
        </p:spPr>
        <p:txBody>
          <a:bodyPr/>
          <a:lstStyle/>
          <a:p>
            <a:pPr eaLnBrk="1" hangingPunct="1"/>
            <a:r>
              <a:rPr lang="sl-SI" sz="2800" b="1" dirty="0">
                <a:solidFill>
                  <a:srgbClr val="003399"/>
                </a:solidFill>
                <a:latin typeface="+mn-lt"/>
              </a:rPr>
              <a:t>VRTILJAK KOMPENZACIJ</a:t>
            </a:r>
          </a:p>
        </p:txBody>
      </p:sp>
      <p:graphicFrame>
        <p:nvGraphicFramePr>
          <p:cNvPr id="2" name="Diagram 1"/>
          <p:cNvGraphicFramePr/>
          <p:nvPr/>
        </p:nvGraphicFramePr>
        <p:xfrm>
          <a:off x="2123728" y="692150"/>
          <a:ext cx="6159500" cy="616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grada noge 4"/>
          <p:cNvSpPr>
            <a:spLocks noGrp="1"/>
          </p:cNvSpPr>
          <p:nvPr>
            <p:ph type="ftr" sz="quarter" idx="11"/>
          </p:nvPr>
        </p:nvSpPr>
        <p:spPr/>
        <p:txBody>
          <a:bodyPr/>
          <a:lstStyle/>
          <a:p>
            <a:endParaRPr lang="sl-SI" dirty="0"/>
          </a:p>
        </p:txBody>
      </p:sp>
    </p:spTree>
    <p:extLst>
      <p:ext uri="{BB962C8B-B14F-4D97-AF65-F5344CB8AC3E}">
        <p14:creationId xmlns:p14="http://schemas.microsoft.com/office/powerpoint/2010/main" val="3960133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0125"/>
                                        </p:tgtEl>
                                        <p:attrNameLst>
                                          <p:attrName>style.visibility</p:attrName>
                                        </p:attrNameLst>
                                      </p:cBhvr>
                                      <p:to>
                                        <p:strVal val="visible"/>
                                      </p:to>
                                    </p:set>
                                    <p:anim calcmode="lin" valueType="num">
                                      <p:cBhvr>
                                        <p:cTn id="7" dur="500" fill="hold"/>
                                        <p:tgtEl>
                                          <p:spTgt spid="90125"/>
                                        </p:tgtEl>
                                        <p:attrNameLst>
                                          <p:attrName>ppt_w</p:attrName>
                                        </p:attrNameLst>
                                      </p:cBhvr>
                                      <p:tavLst>
                                        <p:tav tm="0">
                                          <p:val>
                                            <p:fltVal val="0"/>
                                          </p:val>
                                        </p:tav>
                                        <p:tav tm="100000">
                                          <p:val>
                                            <p:strVal val="#ppt_w"/>
                                          </p:val>
                                        </p:tav>
                                      </p:tavLst>
                                    </p:anim>
                                    <p:anim calcmode="lin" valueType="num">
                                      <p:cBhvr>
                                        <p:cTn id="8" dur="500" fill="hold"/>
                                        <p:tgtEl>
                                          <p:spTgt spid="90125"/>
                                        </p:tgtEl>
                                        <p:attrNameLst>
                                          <p:attrName>ppt_h</p:attrName>
                                        </p:attrNameLst>
                                      </p:cBhvr>
                                      <p:tavLst>
                                        <p:tav tm="0">
                                          <p:val>
                                            <p:fltVal val="0"/>
                                          </p:val>
                                        </p:tav>
                                        <p:tav tm="100000">
                                          <p:val>
                                            <p:strVal val="#ppt_h"/>
                                          </p:val>
                                        </p:tav>
                                      </p:tavLst>
                                    </p:anim>
                                    <p:anim calcmode="lin" valueType="num">
                                      <p:cBhvr>
                                        <p:cTn id="9" dur="500" fill="hold"/>
                                        <p:tgtEl>
                                          <p:spTgt spid="90125"/>
                                        </p:tgtEl>
                                        <p:attrNameLst>
                                          <p:attrName>style.rotation</p:attrName>
                                        </p:attrNameLst>
                                      </p:cBhvr>
                                      <p:tavLst>
                                        <p:tav tm="0">
                                          <p:val>
                                            <p:fltVal val="360"/>
                                          </p:val>
                                        </p:tav>
                                        <p:tav tm="100000">
                                          <p:val>
                                            <p:fltVal val="0"/>
                                          </p:val>
                                        </p:tav>
                                      </p:tavLst>
                                    </p:anim>
                                    <p:animEffect transition="in" filter="fade">
                                      <p:cBhvr>
                                        <p:cTn id="10" dur="5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a:solidFill>
                  <a:srgbClr val="003399"/>
                </a:solidFill>
              </a:rPr>
              <a:t>DRSENJE V VRTINEC ZASVOJENOSTI</a:t>
            </a:r>
          </a:p>
        </p:txBody>
      </p:sp>
      <p:graphicFrame>
        <p:nvGraphicFramePr>
          <p:cNvPr id="4" name="Ograda vsebine 3"/>
          <p:cNvGraphicFramePr>
            <a:graphicFrameLocks noGrp="1"/>
          </p:cNvGraphicFramePr>
          <p:nvPr>
            <p:ph idx="1"/>
            <p:extLst>
              <p:ext uri="{D42A27DB-BD31-4B8C-83A1-F6EECF244321}">
                <p14:modId xmlns:p14="http://schemas.microsoft.com/office/powerpoint/2010/main" val="2926099256"/>
              </p:ext>
            </p:extLst>
          </p:nvPr>
        </p:nvGraphicFramePr>
        <p:xfrm>
          <a:off x="642910" y="1643050"/>
          <a:ext cx="822960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grada datuma 4"/>
          <p:cNvSpPr>
            <a:spLocks noGrp="1"/>
          </p:cNvSpPr>
          <p:nvPr>
            <p:ph type="dt" sz="half" idx="10"/>
          </p:nvPr>
        </p:nvSpPr>
        <p:spPr/>
        <p:txBody>
          <a:bodyPr/>
          <a:lstStyle/>
          <a:p>
            <a:endParaRPr lang="sl-SI" dirty="0"/>
          </a:p>
        </p:txBody>
      </p:sp>
      <p:sp>
        <p:nvSpPr>
          <p:cNvPr id="6" name="Ograda številke diapozitiva 5"/>
          <p:cNvSpPr>
            <a:spLocks noGrp="1"/>
          </p:cNvSpPr>
          <p:nvPr>
            <p:ph type="sldNum" sz="quarter" idx="12"/>
          </p:nvPr>
        </p:nvSpPr>
        <p:spPr/>
        <p:txBody>
          <a:bodyPr/>
          <a:lstStyle/>
          <a:p>
            <a:fld id="{72C18069-D4B0-4A3E-B79C-A0F09315A5C2}" type="slidenum">
              <a:rPr lang="sl-SI" smtClean="0"/>
              <a:pPr/>
              <a:t>16</a:t>
            </a:fld>
            <a:endParaRPr lang="sl-SI"/>
          </a:p>
        </p:txBody>
      </p:sp>
    </p:spTree>
    <p:extLst>
      <p:ext uri="{BB962C8B-B14F-4D97-AF65-F5344CB8AC3E}">
        <p14:creationId xmlns:p14="http://schemas.microsoft.com/office/powerpoint/2010/main" val="3739538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0364" y="83569"/>
            <a:ext cx="8229600" cy="1143000"/>
          </a:xfrm>
        </p:spPr>
        <p:txBody>
          <a:bodyPr>
            <a:normAutofit/>
          </a:bodyPr>
          <a:lstStyle/>
          <a:p>
            <a:r>
              <a:rPr lang="sl-SI">
                <a:solidFill>
                  <a:srgbClr val="003399"/>
                </a:solidFill>
              </a:rPr>
              <a:t>Značilnosti zasvojencev</a:t>
            </a:r>
            <a:endParaRPr lang="sl-SI" dirty="0">
              <a:solidFill>
                <a:srgbClr val="003399"/>
              </a:solidFill>
            </a:endParaRPr>
          </a:p>
        </p:txBody>
      </p:sp>
      <p:sp>
        <p:nvSpPr>
          <p:cNvPr id="3" name="Označba mesta vsebine 2"/>
          <p:cNvSpPr>
            <a:spLocks noGrp="1"/>
          </p:cNvSpPr>
          <p:nvPr>
            <p:ph idx="1"/>
          </p:nvPr>
        </p:nvSpPr>
        <p:spPr>
          <a:xfrm>
            <a:off x="390364" y="1052736"/>
            <a:ext cx="8363272" cy="5582345"/>
          </a:xfrm>
        </p:spPr>
        <p:txBody>
          <a:bodyPr>
            <a:normAutofit fontScale="92500" lnSpcReduction="20000"/>
          </a:bodyPr>
          <a:lstStyle/>
          <a:p>
            <a:pPr>
              <a:lnSpc>
                <a:spcPct val="80000"/>
              </a:lnSpc>
              <a:defRPr/>
            </a:pPr>
            <a:r>
              <a:rPr lang="sl-SI" dirty="0">
                <a:solidFill>
                  <a:schemeClr val="accent2">
                    <a:lumMod val="75000"/>
                  </a:schemeClr>
                </a:solidFill>
              </a:rPr>
              <a:t>Nizka toleranca za frustracije/neudobje/odložitev zadovoljitve</a:t>
            </a:r>
          </a:p>
          <a:p>
            <a:pPr>
              <a:lnSpc>
                <a:spcPct val="80000"/>
              </a:lnSpc>
              <a:defRPr/>
            </a:pPr>
            <a:r>
              <a:rPr lang="sl-SI" dirty="0">
                <a:solidFill>
                  <a:schemeClr val="accent2">
                    <a:lumMod val="75000"/>
                  </a:schemeClr>
                </a:solidFill>
              </a:rPr>
              <a:t>Nizka samopodoba</a:t>
            </a:r>
          </a:p>
          <a:p>
            <a:pPr>
              <a:lnSpc>
                <a:spcPct val="80000"/>
              </a:lnSpc>
              <a:defRPr/>
            </a:pPr>
            <a:r>
              <a:rPr lang="sl-SI" dirty="0">
                <a:solidFill>
                  <a:schemeClr val="accent2">
                    <a:lumMod val="75000"/>
                  </a:schemeClr>
                </a:solidFill>
              </a:rPr>
              <a:t>Problemi z avtoriteto</a:t>
            </a:r>
          </a:p>
          <a:p>
            <a:pPr>
              <a:lnSpc>
                <a:spcPct val="80000"/>
              </a:lnSpc>
              <a:defRPr/>
            </a:pPr>
            <a:r>
              <a:rPr lang="sl-SI" dirty="0">
                <a:solidFill>
                  <a:schemeClr val="accent2">
                    <a:lumMod val="75000"/>
                  </a:schemeClr>
                </a:solidFill>
              </a:rPr>
              <a:t>Problemi z odgovornostjo</a:t>
            </a:r>
          </a:p>
          <a:p>
            <a:pPr>
              <a:lnSpc>
                <a:spcPct val="80000"/>
              </a:lnSpc>
              <a:defRPr/>
            </a:pPr>
            <a:r>
              <a:rPr lang="sl-SI" dirty="0">
                <a:solidFill>
                  <a:schemeClr val="accent2">
                    <a:lumMod val="75000"/>
                  </a:schemeClr>
                </a:solidFill>
              </a:rPr>
              <a:t>Šibka kontrola impulzov</a:t>
            </a:r>
          </a:p>
          <a:p>
            <a:pPr>
              <a:lnSpc>
                <a:spcPct val="80000"/>
              </a:lnSpc>
              <a:defRPr/>
            </a:pPr>
            <a:r>
              <a:rPr lang="sl-SI" dirty="0">
                <a:solidFill>
                  <a:schemeClr val="accent2">
                    <a:lumMod val="75000"/>
                  </a:schemeClr>
                </a:solidFill>
              </a:rPr>
              <a:t>Nerealna pričakovanja</a:t>
            </a:r>
          </a:p>
          <a:p>
            <a:pPr>
              <a:lnSpc>
                <a:spcPct val="80000"/>
              </a:lnSpc>
              <a:defRPr/>
            </a:pPr>
            <a:r>
              <a:rPr lang="sl-SI" dirty="0">
                <a:solidFill>
                  <a:schemeClr val="accent2">
                    <a:lumMod val="75000"/>
                  </a:schemeClr>
                </a:solidFill>
              </a:rPr>
              <a:t>Težave pri soočanju s čustvi</a:t>
            </a:r>
          </a:p>
          <a:p>
            <a:pPr>
              <a:lnSpc>
                <a:spcPct val="80000"/>
              </a:lnSpc>
              <a:defRPr/>
            </a:pPr>
            <a:r>
              <a:rPr lang="sl-SI" dirty="0">
                <a:solidFill>
                  <a:schemeClr val="accent2">
                    <a:lumMod val="75000"/>
                  </a:schemeClr>
                </a:solidFill>
              </a:rPr>
              <a:t>Bazično nezaupanje</a:t>
            </a:r>
          </a:p>
          <a:p>
            <a:pPr>
              <a:lnSpc>
                <a:spcPct val="80000"/>
              </a:lnSpc>
              <a:defRPr/>
            </a:pPr>
            <a:r>
              <a:rPr lang="sl-SI" dirty="0">
                <a:solidFill>
                  <a:schemeClr val="accent2">
                    <a:lumMod val="75000"/>
                  </a:schemeClr>
                </a:solidFill>
              </a:rPr>
              <a:t>Nezmožnost zadovoljevanja bazičnih potreb (npr. potreba po ljubezni)</a:t>
            </a:r>
          </a:p>
          <a:p>
            <a:pPr>
              <a:lnSpc>
                <a:spcPct val="80000"/>
              </a:lnSpc>
              <a:defRPr/>
            </a:pPr>
            <a:r>
              <a:rPr lang="sl-SI" dirty="0">
                <a:solidFill>
                  <a:schemeClr val="accent2">
                    <a:lumMod val="75000"/>
                  </a:schemeClr>
                </a:solidFill>
              </a:rPr>
              <a:t>Nezmožnost prositi za pomoč, ko je v stiski</a:t>
            </a:r>
          </a:p>
          <a:p>
            <a:pPr>
              <a:lnSpc>
                <a:spcPct val="80000"/>
              </a:lnSpc>
              <a:defRPr/>
            </a:pPr>
            <a:r>
              <a:rPr lang="sl-SI" dirty="0">
                <a:solidFill>
                  <a:schemeClr val="accent2">
                    <a:lumMod val="75000"/>
                  </a:schemeClr>
                </a:solidFill>
              </a:rPr>
              <a:t>Nepoštenost/</a:t>
            </a:r>
            <a:r>
              <a:rPr lang="sl-SI" dirty="0" err="1">
                <a:solidFill>
                  <a:schemeClr val="accent2">
                    <a:lumMod val="75000"/>
                  </a:schemeClr>
                </a:solidFill>
              </a:rPr>
              <a:t>manipulativnost</a:t>
            </a:r>
            <a:r>
              <a:rPr lang="sl-SI" dirty="0">
                <a:solidFill>
                  <a:schemeClr val="accent2">
                    <a:lumMod val="75000"/>
                  </a:schemeClr>
                </a:solidFill>
              </a:rPr>
              <a:t>/samoprevara</a:t>
            </a:r>
          </a:p>
          <a:p>
            <a:pPr>
              <a:lnSpc>
                <a:spcPct val="80000"/>
              </a:lnSpc>
              <a:defRPr/>
            </a:pPr>
            <a:r>
              <a:rPr lang="sl-SI" dirty="0">
                <a:solidFill>
                  <a:schemeClr val="accent2">
                    <a:lumMod val="75000"/>
                  </a:schemeClr>
                </a:solidFill>
              </a:rPr>
              <a:t>Krivda (do sebe, do drugih, do skupnosti)</a:t>
            </a:r>
          </a:p>
          <a:p>
            <a:pPr>
              <a:lnSpc>
                <a:spcPct val="80000"/>
              </a:lnSpc>
              <a:defRPr/>
            </a:pPr>
            <a:r>
              <a:rPr lang="sl-SI" dirty="0">
                <a:solidFill>
                  <a:schemeClr val="accent2">
                    <a:lumMod val="75000"/>
                  </a:schemeClr>
                </a:solidFill>
              </a:rPr>
              <a:t>Druge pridružene težave (npr. težave s pozornostjo, težave v komunikaciji)</a:t>
            </a:r>
          </a:p>
          <a:p>
            <a:endParaRPr lang="sl-SI" dirty="0"/>
          </a:p>
        </p:txBody>
      </p:sp>
    </p:spTree>
    <p:extLst>
      <p:ext uri="{BB962C8B-B14F-4D97-AF65-F5344CB8AC3E}">
        <p14:creationId xmlns:p14="http://schemas.microsoft.com/office/powerpoint/2010/main" val="357025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512" y="-891480"/>
            <a:ext cx="8507288" cy="2309118"/>
          </a:xfrm>
        </p:spPr>
        <p:txBody>
          <a:bodyPr/>
          <a:lstStyle/>
          <a:p>
            <a:endParaRPr lang="sl-SI" dirty="0">
              <a:solidFill>
                <a:srgbClr val="003399"/>
              </a:solidFill>
            </a:endParaRPr>
          </a:p>
        </p:txBody>
      </p:sp>
      <p:sp>
        <p:nvSpPr>
          <p:cNvPr id="3" name="Označba mesta vsebine 2"/>
          <p:cNvSpPr>
            <a:spLocks noGrp="1"/>
          </p:cNvSpPr>
          <p:nvPr>
            <p:ph idx="1"/>
          </p:nvPr>
        </p:nvSpPr>
        <p:spPr>
          <a:xfrm>
            <a:off x="0" y="548680"/>
            <a:ext cx="8686800" cy="6192688"/>
          </a:xfrm>
        </p:spPr>
        <p:txBody>
          <a:bodyPr>
            <a:normAutofit fontScale="25000" lnSpcReduction="20000"/>
          </a:bodyPr>
          <a:lstStyle/>
          <a:p>
            <a:r>
              <a:rPr lang="sl-SI" sz="9600" dirty="0">
                <a:solidFill>
                  <a:schemeClr val="accent2">
                    <a:lumMod val="75000"/>
                  </a:schemeClr>
                </a:solidFill>
              </a:rPr>
              <a:t>Globoko zakoreninjeni notranji občutek, da niso dovolj dobri. To se kaže v pomanjkanju samozavesti. Poskušajo biti popolni v vsem, česar se lotijo in pretirano so odvisni od pohval.</a:t>
            </a:r>
          </a:p>
          <a:p>
            <a:r>
              <a:rPr lang="sl-SI" sz="9600" dirty="0">
                <a:solidFill>
                  <a:schemeClr val="accent2">
                    <a:lumMod val="75000"/>
                  </a:schemeClr>
                </a:solidFill>
              </a:rPr>
              <a:t>Zdi se jim, da lahko svoje sanje naredijo resnične, ne z delom , ampak z uporabo moči svoje domišljije. Kadar se znajdejo v stiski, za svoje duševne bolečine krivijo druge in jih želijo spreminjati. Malo se trudijo, da bi dosegli svoje cilje, težje cilje celo opustijo, niso vztrajni, kadar naletijo na težave.</a:t>
            </a:r>
          </a:p>
          <a:p>
            <a:r>
              <a:rPr lang="sl-SI" sz="9600" dirty="0">
                <a:solidFill>
                  <a:schemeClr val="accent2">
                    <a:lumMod val="75000"/>
                  </a:schemeClr>
                </a:solidFill>
              </a:rPr>
              <a:t>V sebi nosijo duševno bolečino, s katero niso znali ravnati drugače, kot da jo potlačijo. Potlačitev pa bolečine ne odpravi, ampak se težave spremenijo in pridejo na površje v drugačnih oblikah.</a:t>
            </a:r>
          </a:p>
          <a:p>
            <a:r>
              <a:rPr lang="sl-SI" sz="9600" dirty="0">
                <a:solidFill>
                  <a:schemeClr val="accent2">
                    <a:lumMod val="75000"/>
                  </a:schemeClr>
                </a:solidFill>
              </a:rPr>
              <a:t>Resničnega bistva ne čutijo ali pa ga skrivajo, ker se ga sramujejo. Namesto tega razvijejo sistem vlog in mask. Nihče jim ne more blizu. Včasih pa ravno nasprotno pustijo preveč blizu ljudi, ki niso vredni zaupanja. Posebno jih privlačijo dramatični in težavni odnosi z ljudmi, ki niso sposobni za bližino in ljubezen. </a:t>
            </a:r>
            <a:r>
              <a:rPr lang="sl-SI" sz="9600" dirty="0" err="1">
                <a:solidFill>
                  <a:schemeClr val="accent2">
                    <a:lumMod val="75000"/>
                  </a:schemeClr>
                </a:solidFill>
              </a:rPr>
              <a:t>skrajnosti:vse</a:t>
            </a:r>
            <a:r>
              <a:rPr lang="sl-SI" sz="9600" dirty="0">
                <a:solidFill>
                  <a:schemeClr val="accent2">
                    <a:lumMod val="75000"/>
                  </a:schemeClr>
                </a:solidFill>
              </a:rPr>
              <a:t> ali nič. Ne znajo presoditi, kar zmorejo sami, neuspešno skušajo spremeniti, kar se spremeniti ne da, ne lotijo pa se tistega, kar se spremeniti da. </a:t>
            </a:r>
          </a:p>
          <a:p>
            <a:br>
              <a:rPr lang="sl-SI" sz="6000" dirty="0">
                <a:solidFill>
                  <a:schemeClr val="accent2">
                    <a:lumMod val="75000"/>
                  </a:schemeClr>
                </a:solidFill>
              </a:rPr>
            </a:br>
            <a:endParaRPr lang="sl-SI" sz="6000" dirty="0">
              <a:solidFill>
                <a:schemeClr val="accent2">
                  <a:lumMod val="75000"/>
                </a:schemeClr>
              </a:solidFill>
            </a:endParaRPr>
          </a:p>
        </p:txBody>
      </p:sp>
    </p:spTree>
    <p:extLst>
      <p:ext uri="{BB962C8B-B14F-4D97-AF65-F5344CB8AC3E}">
        <p14:creationId xmlns:p14="http://schemas.microsoft.com/office/powerpoint/2010/main" val="1226941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59632" y="116632"/>
            <a:ext cx="7685930" cy="1124744"/>
          </a:xfrm>
        </p:spPr>
        <p:txBody>
          <a:bodyPr>
            <a:normAutofit/>
          </a:bodyPr>
          <a:lstStyle/>
          <a:p>
            <a:r>
              <a:rPr lang="sl-SI" dirty="0">
                <a:solidFill>
                  <a:srgbClr val="003399"/>
                </a:solidFill>
                <a:latin typeface="+mn-lt"/>
              </a:rPr>
              <a:t>Ugodje in odvisnost</a:t>
            </a:r>
          </a:p>
        </p:txBody>
      </p:sp>
      <p:sp>
        <p:nvSpPr>
          <p:cNvPr id="3" name="Ograda vsebine 2"/>
          <p:cNvSpPr>
            <a:spLocks noGrp="1"/>
          </p:cNvSpPr>
          <p:nvPr>
            <p:ph idx="1"/>
          </p:nvPr>
        </p:nvSpPr>
        <p:spPr>
          <a:xfrm>
            <a:off x="1187624" y="980728"/>
            <a:ext cx="7757938" cy="5187280"/>
          </a:xfrm>
        </p:spPr>
        <p:txBody>
          <a:bodyPr>
            <a:normAutofit/>
          </a:bodyPr>
          <a:lstStyle/>
          <a:p>
            <a:endParaRPr lang="sl-SI" sz="2000" dirty="0">
              <a:solidFill>
                <a:srgbClr val="002060"/>
              </a:solidFill>
            </a:endParaRPr>
          </a:p>
          <a:p>
            <a:r>
              <a:rPr lang="sl-SI" dirty="0">
                <a:solidFill>
                  <a:schemeClr val="accent2">
                    <a:lumMod val="75000"/>
                  </a:schemeClr>
                </a:solidFill>
              </a:rPr>
              <a:t>Občutek ugodja usmerja naše vedenje</a:t>
            </a:r>
          </a:p>
          <a:p>
            <a:r>
              <a:rPr lang="sl-SI" dirty="0">
                <a:solidFill>
                  <a:schemeClr val="accent2">
                    <a:lumMod val="75000"/>
                  </a:schemeClr>
                </a:solidFill>
              </a:rPr>
              <a:t>Občutek, pomemben za naše preživetje</a:t>
            </a:r>
          </a:p>
          <a:p>
            <a:r>
              <a:rPr lang="sl-SI" dirty="0">
                <a:solidFill>
                  <a:schemeClr val="accent2">
                    <a:lumMod val="75000"/>
                  </a:schemeClr>
                </a:solidFill>
              </a:rPr>
              <a:t>Večje ugodje – večja odvisnost, še posebej če ni drugih virov</a:t>
            </a:r>
          </a:p>
          <a:p>
            <a:r>
              <a:rPr lang="sl-SI" dirty="0">
                <a:solidFill>
                  <a:schemeClr val="accent2">
                    <a:lumMod val="75000"/>
                  </a:schemeClr>
                </a:solidFill>
              </a:rPr>
              <a:t>Možgani se začnejo “učiti” učinkov drog (razvijajo se od zadaj naprej; sprednji del nas počloveči) – </a:t>
            </a:r>
            <a:r>
              <a:rPr lang="sl-SI" dirty="0" err="1">
                <a:solidFill>
                  <a:schemeClr val="accent2">
                    <a:lumMod val="75000"/>
                  </a:schemeClr>
                </a:solidFill>
              </a:rPr>
              <a:t>nevrobiološki</a:t>
            </a:r>
            <a:r>
              <a:rPr lang="sl-SI" dirty="0">
                <a:solidFill>
                  <a:schemeClr val="accent2">
                    <a:lumMod val="75000"/>
                  </a:schemeClr>
                </a:solidFill>
              </a:rPr>
              <a:t> S </a:t>
            </a:r>
            <a:r>
              <a:rPr lang="sl-SI" dirty="0" err="1">
                <a:solidFill>
                  <a:schemeClr val="accent2">
                    <a:lumMod val="75000"/>
                  </a:schemeClr>
                </a:solidFill>
              </a:rPr>
              <a:t>samopomirjanja</a:t>
            </a:r>
            <a:endParaRPr lang="sl-SI" dirty="0">
              <a:solidFill>
                <a:schemeClr val="accent2">
                  <a:lumMod val="75000"/>
                </a:schemeClr>
              </a:solidFill>
            </a:endParaRPr>
          </a:p>
          <a:p>
            <a:pPr>
              <a:buNone/>
            </a:pPr>
            <a:endParaRPr lang="sl-SI" dirty="0">
              <a:solidFill>
                <a:srgbClr val="002060"/>
              </a:solidFill>
            </a:endParaRPr>
          </a:p>
        </p:txBody>
      </p:sp>
      <p:sp>
        <p:nvSpPr>
          <p:cNvPr id="4" name="Ograda noge 3"/>
          <p:cNvSpPr>
            <a:spLocks noGrp="1"/>
          </p:cNvSpPr>
          <p:nvPr>
            <p:ph type="ftr" sz="quarter" idx="11"/>
          </p:nvPr>
        </p:nvSpPr>
        <p:spPr/>
        <p:txBody>
          <a:bodyPr/>
          <a:lstStyle/>
          <a:p>
            <a:endParaRPr lang="sl-SI" sz="900" dirty="0"/>
          </a:p>
        </p:txBody>
      </p:sp>
    </p:spTree>
    <p:extLst>
      <p:ext uri="{BB962C8B-B14F-4D97-AF65-F5344CB8AC3E}">
        <p14:creationId xmlns:p14="http://schemas.microsoft.com/office/powerpoint/2010/main" val="2111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solidFill>
                  <a:srgbClr val="003399"/>
                </a:solidFill>
              </a:rPr>
              <a:t>O Društvu Projekt Človek</a:t>
            </a:r>
          </a:p>
        </p:txBody>
      </p:sp>
      <p:sp>
        <p:nvSpPr>
          <p:cNvPr id="3" name="Ograda vsebine 2"/>
          <p:cNvSpPr>
            <a:spLocks noGrp="1"/>
          </p:cNvSpPr>
          <p:nvPr>
            <p:ph idx="1"/>
          </p:nvPr>
        </p:nvSpPr>
        <p:spPr/>
        <p:txBody>
          <a:bodyPr>
            <a:normAutofit fontScale="92500" lnSpcReduction="10000"/>
          </a:bodyPr>
          <a:lstStyle/>
          <a:p>
            <a:pPr marL="274320" indent="-274320">
              <a:spcBef>
                <a:spcPts val="580"/>
              </a:spcBef>
              <a:defRPr/>
            </a:pPr>
            <a:r>
              <a:rPr lang="sl-SI" dirty="0">
                <a:solidFill>
                  <a:schemeClr val="accent2">
                    <a:lumMod val="75000"/>
                  </a:schemeClr>
                </a:solidFill>
              </a:rPr>
              <a:t>Programi za samopomoč, terapijo in socialno rehabilitacijo   oseb z različnimi oblikami zasvojenosti (zasvojenost s prepovedanimi drogami, alkoholom, igrami na srečo, motnjami hranjenja…)</a:t>
            </a:r>
          </a:p>
          <a:p>
            <a:pPr marL="274320" indent="-274320">
              <a:spcBef>
                <a:spcPts val="580"/>
              </a:spcBef>
              <a:defRPr/>
            </a:pPr>
            <a:r>
              <a:rPr lang="sl-SI" dirty="0">
                <a:solidFill>
                  <a:schemeClr val="accent2">
                    <a:lumMod val="75000"/>
                  </a:schemeClr>
                </a:solidFill>
              </a:rPr>
              <a:t>Izhaja iz “</a:t>
            </a:r>
            <a:r>
              <a:rPr lang="sl-SI" dirty="0" err="1">
                <a:solidFill>
                  <a:schemeClr val="accent2">
                    <a:lumMod val="75000"/>
                  </a:schemeClr>
                </a:solidFill>
              </a:rPr>
              <a:t>Progetto</a:t>
            </a:r>
            <a:r>
              <a:rPr lang="sl-SI" dirty="0">
                <a:solidFill>
                  <a:schemeClr val="accent2">
                    <a:lumMod val="75000"/>
                  </a:schemeClr>
                </a:solidFill>
              </a:rPr>
              <a:t> </a:t>
            </a:r>
            <a:r>
              <a:rPr lang="sl-SI" dirty="0" err="1">
                <a:solidFill>
                  <a:schemeClr val="accent2">
                    <a:lumMod val="75000"/>
                  </a:schemeClr>
                </a:solidFill>
              </a:rPr>
              <a:t>Uomo</a:t>
            </a:r>
            <a:r>
              <a:rPr lang="sl-SI" dirty="0">
                <a:solidFill>
                  <a:schemeClr val="accent2">
                    <a:lumMod val="75000"/>
                  </a:schemeClr>
                </a:solidFill>
              </a:rPr>
              <a:t>”- C.E.I.S (</a:t>
            </a:r>
            <a:r>
              <a:rPr lang="sl-SI" dirty="0" err="1">
                <a:solidFill>
                  <a:schemeClr val="accent2">
                    <a:lumMod val="75000"/>
                  </a:schemeClr>
                </a:solidFill>
              </a:rPr>
              <a:t>centro</a:t>
            </a:r>
            <a:r>
              <a:rPr lang="sl-SI" dirty="0">
                <a:solidFill>
                  <a:schemeClr val="accent2">
                    <a:lumMod val="75000"/>
                  </a:schemeClr>
                </a:solidFill>
              </a:rPr>
              <a:t> </a:t>
            </a:r>
            <a:r>
              <a:rPr lang="sl-SI" dirty="0" err="1">
                <a:solidFill>
                  <a:schemeClr val="accent2">
                    <a:lumMod val="75000"/>
                  </a:schemeClr>
                </a:solidFill>
              </a:rPr>
              <a:t>italiano</a:t>
            </a:r>
            <a:r>
              <a:rPr lang="sl-SI" dirty="0">
                <a:solidFill>
                  <a:schemeClr val="accent2">
                    <a:lumMod val="75000"/>
                  </a:schemeClr>
                </a:solidFill>
              </a:rPr>
              <a:t> di    </a:t>
            </a:r>
            <a:r>
              <a:rPr lang="sl-SI" dirty="0" err="1">
                <a:solidFill>
                  <a:schemeClr val="accent2">
                    <a:lumMod val="75000"/>
                  </a:schemeClr>
                </a:solidFill>
              </a:rPr>
              <a:t>solidarita</a:t>
            </a:r>
            <a:r>
              <a:rPr lang="sl-SI" dirty="0">
                <a:solidFill>
                  <a:schemeClr val="accent2">
                    <a:lumMod val="75000"/>
                  </a:schemeClr>
                </a:solidFill>
              </a:rPr>
              <a:t>) v Rimu</a:t>
            </a:r>
          </a:p>
          <a:p>
            <a:pPr marL="274320" indent="-274320">
              <a:spcBef>
                <a:spcPts val="580"/>
              </a:spcBef>
              <a:defRPr/>
            </a:pPr>
            <a:r>
              <a:rPr lang="sl-SI" dirty="0">
                <a:solidFill>
                  <a:schemeClr val="accent2">
                    <a:lumMod val="75000"/>
                  </a:schemeClr>
                </a:solidFill>
              </a:rPr>
              <a:t>Sodelujemo z različnimi programi Projekta Človek v Italiji in z drugimi </a:t>
            </a:r>
            <a:r>
              <a:rPr lang="sl-SI" dirty="0" err="1">
                <a:solidFill>
                  <a:schemeClr val="accent2">
                    <a:lumMod val="75000"/>
                  </a:schemeClr>
                </a:solidFill>
              </a:rPr>
              <a:t>visokopražnimi</a:t>
            </a:r>
            <a:r>
              <a:rPr lang="sl-SI" dirty="0">
                <a:solidFill>
                  <a:schemeClr val="accent2">
                    <a:lumMod val="75000"/>
                  </a:schemeClr>
                </a:solidFill>
              </a:rPr>
              <a:t> programi po Evropi</a:t>
            </a:r>
          </a:p>
        </p:txBody>
      </p:sp>
      <p:pic>
        <p:nvPicPr>
          <p:cNvPr id="4" name="Ograda vseb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7485" y="5445224"/>
            <a:ext cx="1257003" cy="1257003"/>
          </a:xfrm>
          <a:prstGeom prst="rect">
            <a:avLst/>
          </a:prstGeom>
        </p:spPr>
      </p:pic>
    </p:spTree>
    <p:extLst>
      <p:ext uri="{BB962C8B-B14F-4D97-AF65-F5344CB8AC3E}">
        <p14:creationId xmlns:p14="http://schemas.microsoft.com/office/powerpoint/2010/main" val="48208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504" y="-1142396"/>
            <a:ext cx="8229600" cy="1143000"/>
          </a:xfrm>
        </p:spPr>
        <p:txBody>
          <a:bodyPr/>
          <a:lstStyle/>
          <a:p>
            <a:endParaRPr lang="sl-SI" dirty="0"/>
          </a:p>
        </p:txBody>
      </p:sp>
      <p:sp>
        <p:nvSpPr>
          <p:cNvPr id="3" name="Označba mesta besedila 2"/>
          <p:cNvSpPr>
            <a:spLocks noGrp="1"/>
          </p:cNvSpPr>
          <p:nvPr>
            <p:ph type="body" idx="1"/>
          </p:nvPr>
        </p:nvSpPr>
        <p:spPr>
          <a:xfrm>
            <a:off x="1043608" y="764704"/>
            <a:ext cx="3453780" cy="1410171"/>
          </a:xfrm>
        </p:spPr>
        <p:txBody>
          <a:bodyPr/>
          <a:lstStyle/>
          <a:p>
            <a:endParaRPr lang="sl-SI" dirty="0"/>
          </a:p>
        </p:txBody>
      </p:sp>
      <p:sp>
        <p:nvSpPr>
          <p:cNvPr id="4" name="Označba mesta vsebine 3"/>
          <p:cNvSpPr>
            <a:spLocks noGrp="1"/>
          </p:cNvSpPr>
          <p:nvPr>
            <p:ph sz="half" idx="2"/>
          </p:nvPr>
        </p:nvSpPr>
        <p:spPr>
          <a:xfrm>
            <a:off x="107504" y="1700808"/>
            <a:ext cx="4389884" cy="4425355"/>
          </a:xfrm>
        </p:spPr>
        <p:txBody>
          <a:bodyPr>
            <a:noAutofit/>
          </a:bodyPr>
          <a:lstStyle/>
          <a:p>
            <a:r>
              <a:rPr lang="sl-SI" sz="2000" dirty="0">
                <a:solidFill>
                  <a:schemeClr val="accent2">
                    <a:lumMod val="75000"/>
                  </a:schemeClr>
                </a:solidFill>
              </a:rPr>
              <a:t>Postavljanje in vzdrževanje meja in omejitev</a:t>
            </a:r>
          </a:p>
          <a:p>
            <a:r>
              <a:rPr lang="sl-SI" sz="2000" dirty="0">
                <a:solidFill>
                  <a:schemeClr val="accent2">
                    <a:lumMod val="75000"/>
                  </a:schemeClr>
                </a:solidFill>
              </a:rPr>
              <a:t> Kontrola impulza</a:t>
            </a:r>
          </a:p>
          <a:p>
            <a:r>
              <a:rPr lang="sl-SI" sz="2000" dirty="0">
                <a:solidFill>
                  <a:schemeClr val="accent2">
                    <a:lumMod val="75000"/>
                  </a:schemeClr>
                </a:solidFill>
              </a:rPr>
              <a:t>Načrtovanje življenja</a:t>
            </a:r>
          </a:p>
          <a:p>
            <a:r>
              <a:rPr lang="sl-SI" sz="2000" dirty="0">
                <a:solidFill>
                  <a:schemeClr val="accent2">
                    <a:lumMod val="75000"/>
                  </a:schemeClr>
                </a:solidFill>
              </a:rPr>
              <a:t> Vztrajnost</a:t>
            </a:r>
          </a:p>
          <a:p>
            <a:r>
              <a:rPr lang="sl-SI" sz="2000" dirty="0">
                <a:solidFill>
                  <a:schemeClr val="accent2">
                    <a:lumMod val="75000"/>
                  </a:schemeClr>
                </a:solidFill>
              </a:rPr>
              <a:t>Doslednost</a:t>
            </a:r>
          </a:p>
          <a:p>
            <a:r>
              <a:rPr lang="sl-SI" sz="2000" dirty="0">
                <a:solidFill>
                  <a:schemeClr val="accent2">
                    <a:lumMod val="75000"/>
                  </a:schemeClr>
                </a:solidFill>
              </a:rPr>
              <a:t> (samo) disciplina</a:t>
            </a:r>
          </a:p>
          <a:p>
            <a:r>
              <a:rPr lang="sl-SI" sz="2000" dirty="0">
                <a:solidFill>
                  <a:schemeClr val="accent2">
                    <a:lumMod val="75000"/>
                  </a:schemeClr>
                </a:solidFill>
              </a:rPr>
              <a:t>Prevzemanje odgovornosti (do sebe in soodgovornost v odnosih)</a:t>
            </a:r>
            <a:endParaRPr lang="sl-SI" sz="2000" dirty="0"/>
          </a:p>
          <a:p>
            <a:r>
              <a:rPr lang="sl-SI" sz="2000" dirty="0">
                <a:solidFill>
                  <a:schemeClr val="accent2">
                    <a:lumMod val="75000"/>
                  </a:schemeClr>
                </a:solidFill>
              </a:rPr>
              <a:t>Samoiniciativnost</a:t>
            </a:r>
          </a:p>
          <a:p>
            <a:r>
              <a:rPr lang="sl-SI" sz="2000" dirty="0">
                <a:solidFill>
                  <a:schemeClr val="accent2">
                    <a:lumMod val="75000"/>
                  </a:schemeClr>
                </a:solidFill>
              </a:rPr>
              <a:t>Pretehtavanje</a:t>
            </a:r>
          </a:p>
          <a:p>
            <a:r>
              <a:rPr lang="sl-SI" sz="2000" dirty="0">
                <a:solidFill>
                  <a:schemeClr val="accent2">
                    <a:lumMod val="75000"/>
                  </a:schemeClr>
                </a:solidFill>
              </a:rPr>
              <a:t>Sprejemanje odločitev</a:t>
            </a:r>
          </a:p>
          <a:p>
            <a:endParaRPr lang="sl-SI" sz="2000" dirty="0">
              <a:solidFill>
                <a:schemeClr val="accent2">
                  <a:lumMod val="75000"/>
                </a:schemeClr>
              </a:solidFill>
            </a:endParaRPr>
          </a:p>
        </p:txBody>
      </p:sp>
      <p:sp>
        <p:nvSpPr>
          <p:cNvPr id="5" name="Označba mesta besedila 4"/>
          <p:cNvSpPr>
            <a:spLocks noGrp="1"/>
          </p:cNvSpPr>
          <p:nvPr>
            <p:ph type="body" sz="quarter" idx="3"/>
          </p:nvPr>
        </p:nvSpPr>
        <p:spPr>
          <a:xfrm>
            <a:off x="4645025" y="116631"/>
            <a:ext cx="4041775" cy="1440161"/>
          </a:xfrm>
        </p:spPr>
        <p:txBody>
          <a:bodyPr>
            <a:normAutofit lnSpcReduction="10000"/>
          </a:bodyPr>
          <a:lstStyle/>
          <a:p>
            <a:endParaRPr lang="sl-SI" sz="2800" dirty="0">
              <a:solidFill>
                <a:srgbClr val="002060"/>
              </a:solidFill>
            </a:endParaRPr>
          </a:p>
          <a:p>
            <a:endParaRPr lang="sl-SI" sz="2800" dirty="0">
              <a:solidFill>
                <a:srgbClr val="002060"/>
              </a:solidFill>
            </a:endParaRPr>
          </a:p>
          <a:p>
            <a:r>
              <a:rPr lang="sl-SI" sz="2800" dirty="0">
                <a:solidFill>
                  <a:srgbClr val="002060"/>
                </a:solidFill>
              </a:rPr>
              <a:t>Princip UGODJA</a:t>
            </a:r>
          </a:p>
          <a:p>
            <a:endParaRPr lang="sl-SI" dirty="0"/>
          </a:p>
        </p:txBody>
      </p:sp>
      <p:sp>
        <p:nvSpPr>
          <p:cNvPr id="6" name="Označba mesta vsebine 5"/>
          <p:cNvSpPr>
            <a:spLocks noGrp="1"/>
          </p:cNvSpPr>
          <p:nvPr>
            <p:ph sz="quarter" idx="4"/>
          </p:nvPr>
        </p:nvSpPr>
        <p:spPr>
          <a:xfrm>
            <a:off x="4211960" y="1772816"/>
            <a:ext cx="4932040" cy="5085184"/>
          </a:xfrm>
        </p:spPr>
        <p:txBody>
          <a:bodyPr>
            <a:normAutofit/>
          </a:bodyPr>
          <a:lstStyle/>
          <a:p>
            <a:r>
              <a:rPr lang="sl-SI" sz="2000" dirty="0">
                <a:solidFill>
                  <a:schemeClr val="accent2">
                    <a:lumMod val="75000"/>
                  </a:schemeClr>
                </a:solidFill>
              </a:rPr>
              <a:t>Dopustiti si čutiti prijetna čustva/se zavedati prijetnega</a:t>
            </a:r>
          </a:p>
          <a:p>
            <a:r>
              <a:rPr lang="sl-SI" sz="2000" dirty="0">
                <a:solidFill>
                  <a:schemeClr val="accent2">
                    <a:lumMod val="75000"/>
                  </a:schemeClr>
                </a:solidFill>
              </a:rPr>
              <a:t>Dopustiti si bližino (fizično, čustveno, odnosno)</a:t>
            </a:r>
          </a:p>
          <a:p>
            <a:r>
              <a:rPr lang="sl-SI" sz="2000" dirty="0">
                <a:solidFill>
                  <a:schemeClr val="accent2">
                    <a:lumMod val="75000"/>
                  </a:schemeClr>
                </a:solidFill>
              </a:rPr>
              <a:t>Vidik počitka</a:t>
            </a:r>
          </a:p>
          <a:p>
            <a:r>
              <a:rPr lang="sl-SI" sz="2000" dirty="0">
                <a:solidFill>
                  <a:schemeClr val="accent2">
                    <a:lumMod val="75000"/>
                  </a:schemeClr>
                </a:solidFill>
              </a:rPr>
              <a:t>Zdrava umiritev</a:t>
            </a:r>
          </a:p>
          <a:p>
            <a:r>
              <a:rPr lang="sl-SI" sz="2000" dirty="0">
                <a:solidFill>
                  <a:schemeClr val="accent2">
                    <a:lumMod val="75000"/>
                  </a:schemeClr>
                </a:solidFill>
              </a:rPr>
              <a:t>Občutki lastne vrednosti</a:t>
            </a:r>
          </a:p>
          <a:p>
            <a:r>
              <a:rPr lang="sl-SI" sz="2000" dirty="0">
                <a:solidFill>
                  <a:schemeClr val="accent2">
                    <a:lumMod val="75000"/>
                  </a:schemeClr>
                </a:solidFill>
              </a:rPr>
              <a:t>Praznovanje osebnih uspehov in nagrada</a:t>
            </a:r>
          </a:p>
          <a:p>
            <a:r>
              <a:rPr lang="sl-SI" sz="2000" dirty="0">
                <a:solidFill>
                  <a:schemeClr val="accent2">
                    <a:lumMod val="75000"/>
                  </a:schemeClr>
                </a:solidFill>
              </a:rPr>
              <a:t>Dovoliti si vzeti podporo, prositi za pomoč</a:t>
            </a:r>
          </a:p>
          <a:p>
            <a:r>
              <a:rPr lang="sl-SI" sz="2000" dirty="0">
                <a:solidFill>
                  <a:schemeClr val="accent2">
                    <a:lumMod val="75000"/>
                  </a:schemeClr>
                </a:solidFill>
              </a:rPr>
              <a:t>Razvijati lastno vrednost in črpati iz nje</a:t>
            </a:r>
          </a:p>
          <a:p>
            <a:endParaRPr lang="sl-SI" sz="2000" dirty="0"/>
          </a:p>
          <a:p>
            <a:pPr marL="0" indent="0">
              <a:buNone/>
            </a:pPr>
            <a:endParaRPr lang="sl-SI" sz="2000" dirty="0"/>
          </a:p>
        </p:txBody>
      </p:sp>
      <p:sp>
        <p:nvSpPr>
          <p:cNvPr id="7" name="Pravokotnik 6"/>
          <p:cNvSpPr/>
          <p:nvPr/>
        </p:nvSpPr>
        <p:spPr>
          <a:xfrm>
            <a:off x="539552" y="678758"/>
            <a:ext cx="2959593" cy="523220"/>
          </a:xfrm>
          <a:prstGeom prst="rect">
            <a:avLst/>
          </a:prstGeom>
        </p:spPr>
        <p:txBody>
          <a:bodyPr wrap="none">
            <a:spAutoFit/>
          </a:bodyPr>
          <a:lstStyle/>
          <a:p>
            <a:r>
              <a:rPr lang="sl-SI" sz="2800" b="1" dirty="0">
                <a:solidFill>
                  <a:srgbClr val="002060"/>
                </a:solidFill>
              </a:rPr>
              <a:t>Princip REALNOSTI</a:t>
            </a:r>
          </a:p>
        </p:txBody>
      </p:sp>
    </p:spTree>
    <p:extLst>
      <p:ext uri="{BB962C8B-B14F-4D97-AF65-F5344CB8AC3E}">
        <p14:creationId xmlns:p14="http://schemas.microsoft.com/office/powerpoint/2010/main" val="1560118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3608" y="116632"/>
            <a:ext cx="7901955" cy="1483568"/>
          </a:xfrm>
        </p:spPr>
        <p:txBody>
          <a:bodyPr>
            <a:normAutofit/>
          </a:bodyPr>
          <a:lstStyle/>
          <a:p>
            <a:r>
              <a:rPr lang="sl-SI" dirty="0">
                <a:solidFill>
                  <a:srgbClr val="003399"/>
                </a:solidFill>
                <a:latin typeface="+mn-lt"/>
              </a:rPr>
              <a:t>Na čem se dela v terapevtskem programu</a:t>
            </a:r>
          </a:p>
        </p:txBody>
      </p:sp>
      <p:sp>
        <p:nvSpPr>
          <p:cNvPr id="3" name="Ograda vsebine 2"/>
          <p:cNvSpPr>
            <a:spLocks noGrp="1"/>
          </p:cNvSpPr>
          <p:nvPr>
            <p:ph idx="1"/>
          </p:nvPr>
        </p:nvSpPr>
        <p:spPr>
          <a:xfrm>
            <a:off x="1043608" y="1484784"/>
            <a:ext cx="7901955" cy="4611216"/>
          </a:xfrm>
        </p:spPr>
        <p:txBody>
          <a:bodyPr>
            <a:noAutofit/>
          </a:bodyPr>
          <a:lstStyle/>
          <a:p>
            <a:r>
              <a:rPr lang="sl-SI" sz="2800" dirty="0">
                <a:solidFill>
                  <a:schemeClr val="accent2">
                    <a:lumMod val="75000"/>
                  </a:schemeClr>
                </a:solidFill>
              </a:rPr>
              <a:t>Urejanje zasvojenosti je dolgotrajen proces</a:t>
            </a:r>
          </a:p>
          <a:p>
            <a:r>
              <a:rPr lang="sl-SI" sz="2800" dirty="0">
                <a:solidFill>
                  <a:schemeClr val="accent2">
                    <a:lumMod val="75000"/>
                  </a:schemeClr>
                </a:solidFill>
              </a:rPr>
              <a:t>Čustva in potrebe (če ne ravna dovolj dobro – odklop!)</a:t>
            </a:r>
          </a:p>
          <a:p>
            <a:r>
              <a:rPr lang="sl-SI" sz="2800" dirty="0">
                <a:solidFill>
                  <a:schemeClr val="accent2">
                    <a:lumMod val="75000"/>
                  </a:schemeClr>
                </a:solidFill>
              </a:rPr>
              <a:t>Sprejemanje obremenitev </a:t>
            </a:r>
          </a:p>
          <a:p>
            <a:r>
              <a:rPr lang="sl-SI" sz="2800" dirty="0">
                <a:solidFill>
                  <a:schemeClr val="accent2">
                    <a:lumMod val="75000"/>
                  </a:schemeClr>
                </a:solidFill>
              </a:rPr>
              <a:t>Ravnovesje</a:t>
            </a:r>
          </a:p>
          <a:p>
            <a:r>
              <a:rPr lang="sl-SI" sz="2800" dirty="0">
                <a:solidFill>
                  <a:schemeClr val="accent2">
                    <a:lumMod val="75000"/>
                  </a:schemeClr>
                </a:solidFill>
              </a:rPr>
              <a:t>Smisel (zadovoljstvo, </a:t>
            </a:r>
            <a:r>
              <a:rPr lang="sl-SI" sz="2800" dirty="0" err="1">
                <a:solidFill>
                  <a:schemeClr val="accent2">
                    <a:lumMod val="75000"/>
                  </a:schemeClr>
                </a:solidFill>
              </a:rPr>
              <a:t>osmišljevati</a:t>
            </a:r>
            <a:r>
              <a:rPr lang="sl-SI" sz="2800" dirty="0">
                <a:solidFill>
                  <a:schemeClr val="accent2">
                    <a:lumMod val="75000"/>
                  </a:schemeClr>
                </a:solidFill>
              </a:rPr>
              <a:t> življenje)</a:t>
            </a:r>
          </a:p>
          <a:p>
            <a:r>
              <a:rPr lang="sl-SI" sz="2800" dirty="0">
                <a:solidFill>
                  <a:schemeClr val="accent2">
                    <a:lumMod val="75000"/>
                  </a:schemeClr>
                </a:solidFill>
              </a:rPr>
              <a:t>Iskrenost</a:t>
            </a:r>
            <a:endParaRPr lang="sl-SI" sz="2800" dirty="0">
              <a:solidFill>
                <a:srgbClr val="002060"/>
              </a:solidFill>
            </a:endParaRPr>
          </a:p>
          <a:p>
            <a:r>
              <a:rPr lang="sl-SI" sz="2800" dirty="0">
                <a:solidFill>
                  <a:schemeClr val="accent2">
                    <a:lumMod val="75000"/>
                  </a:schemeClr>
                </a:solidFill>
              </a:rPr>
              <a:t>Smernica rehabilitacije – proces “</a:t>
            </a:r>
            <a:r>
              <a:rPr lang="sl-SI" sz="2800" dirty="0" err="1">
                <a:solidFill>
                  <a:schemeClr val="accent2">
                    <a:lumMod val="75000"/>
                  </a:schemeClr>
                </a:solidFill>
              </a:rPr>
              <a:t>odčustvovanja</a:t>
            </a:r>
            <a:r>
              <a:rPr lang="sl-SI" sz="2800" dirty="0">
                <a:solidFill>
                  <a:schemeClr val="accent2">
                    <a:lumMod val="75000"/>
                  </a:schemeClr>
                </a:solidFill>
              </a:rPr>
              <a:t>”  Abstinenca je svoboda in da se iz svoje svobode odloči za abstinenco (ali obratno)</a:t>
            </a:r>
          </a:p>
        </p:txBody>
      </p:sp>
      <p:sp>
        <p:nvSpPr>
          <p:cNvPr id="4" name="Ograda noge 3"/>
          <p:cNvSpPr>
            <a:spLocks noGrp="1"/>
          </p:cNvSpPr>
          <p:nvPr>
            <p:ph type="ftr" sz="quarter" idx="11"/>
          </p:nvPr>
        </p:nvSpPr>
        <p:spPr/>
        <p:txBody>
          <a:bodyPr/>
          <a:lstStyle/>
          <a:p>
            <a:endParaRPr lang="sl-SI" sz="900" dirty="0"/>
          </a:p>
        </p:txBody>
      </p:sp>
    </p:spTree>
    <p:extLst>
      <p:ext uri="{BB962C8B-B14F-4D97-AF65-F5344CB8AC3E}">
        <p14:creationId xmlns:p14="http://schemas.microsoft.com/office/powerpoint/2010/main" val="392302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387424"/>
            <a:ext cx="8229600" cy="1143000"/>
          </a:xfrm>
        </p:spPr>
        <p:txBody>
          <a:bodyPr/>
          <a:lstStyle/>
          <a:p>
            <a:endParaRPr lang="sl-SI" dirty="0"/>
          </a:p>
        </p:txBody>
      </p:sp>
      <p:sp>
        <p:nvSpPr>
          <p:cNvPr id="3" name="Označba mesta vsebine 2"/>
          <p:cNvSpPr>
            <a:spLocks noGrp="1"/>
          </p:cNvSpPr>
          <p:nvPr>
            <p:ph idx="1"/>
          </p:nvPr>
        </p:nvSpPr>
        <p:spPr>
          <a:xfrm>
            <a:off x="267259" y="-99392"/>
            <a:ext cx="8579296" cy="6513587"/>
          </a:xfrm>
        </p:spPr>
        <p:txBody>
          <a:bodyPr>
            <a:noAutofit/>
          </a:bodyPr>
          <a:lstStyle/>
          <a:p>
            <a:r>
              <a:rPr lang="sl-SI" sz="2400" dirty="0">
                <a:solidFill>
                  <a:schemeClr val="accent2">
                    <a:lumMod val="75000"/>
                  </a:schemeClr>
                </a:solidFill>
              </a:rPr>
              <a:t>TS je sama po sebi terapija.</a:t>
            </a:r>
          </a:p>
          <a:p>
            <a:pPr lvl="0"/>
            <a:r>
              <a:rPr lang="sl-SI" sz="2400" dirty="0">
                <a:solidFill>
                  <a:schemeClr val="accent2">
                    <a:lumMod val="75000"/>
                  </a:schemeClr>
                </a:solidFill>
              </a:rPr>
              <a:t>Deluje kot nadomestna družina</a:t>
            </a:r>
          </a:p>
          <a:p>
            <a:pPr lvl="0"/>
            <a:r>
              <a:rPr lang="sl-SI" sz="2400" dirty="0">
                <a:solidFill>
                  <a:schemeClr val="accent2">
                    <a:lumMod val="75000"/>
                  </a:schemeClr>
                </a:solidFill>
              </a:rPr>
              <a:t>Filozofija (kje drugje kot med sebi enakimi…)</a:t>
            </a:r>
          </a:p>
          <a:p>
            <a:pPr lvl="0"/>
            <a:r>
              <a:rPr lang="sl-SI" sz="2400" dirty="0">
                <a:solidFill>
                  <a:schemeClr val="accent2">
                    <a:lumMod val="75000"/>
                  </a:schemeClr>
                </a:solidFill>
              </a:rPr>
              <a:t>Učenje avtonomije in povezanosti</a:t>
            </a:r>
          </a:p>
          <a:p>
            <a:pPr lvl="0"/>
            <a:r>
              <a:rPr lang="sl-SI" sz="2400" dirty="0">
                <a:solidFill>
                  <a:schemeClr val="accent2">
                    <a:lumMod val="75000"/>
                  </a:schemeClr>
                </a:solidFill>
              </a:rPr>
              <a:t>Socialno učenje preko socialnih interakcij</a:t>
            </a:r>
          </a:p>
          <a:p>
            <a:pPr lvl="0"/>
            <a:r>
              <a:rPr lang="sl-SI" sz="2400" dirty="0">
                <a:solidFill>
                  <a:schemeClr val="accent2">
                    <a:lumMod val="75000"/>
                  </a:schemeClr>
                </a:solidFill>
              </a:rPr>
              <a:t>Učenje preko kriz</a:t>
            </a:r>
          </a:p>
          <a:p>
            <a:pPr lvl="0"/>
            <a:r>
              <a:rPr lang="sl-SI" sz="2400" dirty="0">
                <a:solidFill>
                  <a:schemeClr val="accent2">
                    <a:lumMod val="75000"/>
                  </a:schemeClr>
                </a:solidFill>
              </a:rPr>
              <a:t>Terapevtski učinek vseh aktivnosti</a:t>
            </a:r>
          </a:p>
          <a:p>
            <a:pPr lvl="0"/>
            <a:r>
              <a:rPr lang="sl-SI" sz="2400" dirty="0">
                <a:solidFill>
                  <a:schemeClr val="accent2">
                    <a:lumMod val="75000"/>
                  </a:schemeClr>
                </a:solidFill>
              </a:rPr>
              <a:t>Odgovornost uporabnika za svoje vedenje: Nisem žrtev, nisem BOLNIK</a:t>
            </a:r>
          </a:p>
          <a:p>
            <a:pPr lvl="0"/>
            <a:r>
              <a:rPr lang="sl-SI" sz="2400" dirty="0">
                <a:solidFill>
                  <a:schemeClr val="accent2">
                    <a:lumMod val="75000"/>
                  </a:schemeClr>
                </a:solidFill>
              </a:rPr>
              <a:t>Višanje samopodobe preko pohval in dokončevanja stvari: Ni me strah napak in zavrnitve</a:t>
            </a:r>
          </a:p>
          <a:p>
            <a:pPr lvl="0"/>
            <a:r>
              <a:rPr lang="sl-SI" sz="2400" dirty="0">
                <a:solidFill>
                  <a:schemeClr val="accent2">
                    <a:lumMod val="75000"/>
                  </a:schemeClr>
                </a:solidFill>
              </a:rPr>
              <a:t>Sprejetje sebe, drugih in vrednostnega sistema</a:t>
            </a:r>
          </a:p>
          <a:p>
            <a:pPr lvl="0"/>
            <a:r>
              <a:rPr lang="sl-SI" sz="2400" dirty="0">
                <a:solidFill>
                  <a:schemeClr val="accent2">
                    <a:lumMod val="75000"/>
                  </a:schemeClr>
                </a:solidFill>
              </a:rPr>
              <a:t>Soočanje sebe, drugih z namenom osebne rasti</a:t>
            </a:r>
          </a:p>
          <a:p>
            <a:pPr lvl="0"/>
            <a:r>
              <a:rPr lang="sl-SI" sz="2400" dirty="0">
                <a:solidFill>
                  <a:schemeClr val="accent2">
                    <a:lumMod val="75000"/>
                  </a:schemeClr>
                </a:solidFill>
              </a:rPr>
              <a:t>Pozitivni zgled</a:t>
            </a:r>
          </a:p>
          <a:p>
            <a:pPr lvl="0"/>
            <a:r>
              <a:rPr lang="sl-SI" sz="2400" dirty="0">
                <a:solidFill>
                  <a:schemeClr val="accent2">
                    <a:lumMod val="75000"/>
                  </a:schemeClr>
                </a:solidFill>
              </a:rPr>
              <a:t>Učenje, razumevanje in izražanje čustev</a:t>
            </a:r>
          </a:p>
          <a:p>
            <a:pPr lvl="0"/>
            <a:r>
              <a:rPr lang="sl-SI" sz="2400" dirty="0">
                <a:solidFill>
                  <a:schemeClr val="accent2">
                    <a:lumMod val="75000"/>
                  </a:schemeClr>
                </a:solidFill>
              </a:rPr>
              <a:t>Sprememba negativnega vedenja v pozitivnega</a:t>
            </a:r>
          </a:p>
        </p:txBody>
      </p:sp>
    </p:spTree>
    <p:extLst>
      <p:ext uri="{BB962C8B-B14F-4D97-AF65-F5344CB8AC3E}">
        <p14:creationId xmlns:p14="http://schemas.microsoft.com/office/powerpoint/2010/main" val="3695307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solidFill>
                  <a:srgbClr val="003399"/>
                </a:solidFill>
              </a:rPr>
              <a:t>Na kaj je pomembno biti pozoren pri delu z zasvojenci</a:t>
            </a:r>
          </a:p>
        </p:txBody>
      </p:sp>
      <p:sp>
        <p:nvSpPr>
          <p:cNvPr id="3" name="Označba mesta vsebine 2"/>
          <p:cNvSpPr>
            <a:spLocks noGrp="1"/>
          </p:cNvSpPr>
          <p:nvPr>
            <p:ph idx="1"/>
          </p:nvPr>
        </p:nvSpPr>
        <p:spPr>
          <a:xfrm>
            <a:off x="457200" y="1700808"/>
            <a:ext cx="8229600" cy="4425355"/>
          </a:xfrm>
        </p:spPr>
        <p:txBody>
          <a:bodyPr>
            <a:noAutofit/>
          </a:bodyPr>
          <a:lstStyle/>
          <a:p>
            <a:pPr lvl="0"/>
            <a:r>
              <a:rPr lang="sl-SI" sz="2400" dirty="0">
                <a:solidFill>
                  <a:schemeClr val="accent2">
                    <a:lumMod val="75000"/>
                  </a:schemeClr>
                </a:solidFill>
              </a:rPr>
              <a:t>F</a:t>
            </a:r>
            <a:r>
              <a:rPr lang="de-DE" sz="2400" dirty="0" err="1">
                <a:solidFill>
                  <a:schemeClr val="accent2">
                    <a:lumMod val="75000"/>
                  </a:schemeClr>
                </a:solidFill>
              </a:rPr>
              <a:t>enomen</a:t>
            </a:r>
            <a:r>
              <a:rPr lang="de-DE" sz="2400" dirty="0">
                <a:solidFill>
                  <a:schemeClr val="accent2">
                    <a:lumMod val="75000"/>
                  </a:schemeClr>
                </a:solidFill>
              </a:rPr>
              <a:t> </a:t>
            </a:r>
            <a:r>
              <a:rPr lang="de-DE" sz="2400" dirty="0" err="1">
                <a:solidFill>
                  <a:schemeClr val="accent2">
                    <a:lumMod val="75000"/>
                  </a:schemeClr>
                </a:solidFill>
              </a:rPr>
              <a:t>zasvojenosti</a:t>
            </a:r>
            <a:r>
              <a:rPr lang="de-DE" sz="2400" dirty="0">
                <a:solidFill>
                  <a:schemeClr val="accent2">
                    <a:lumMod val="75000"/>
                  </a:schemeClr>
                </a:solidFill>
              </a:rPr>
              <a:t> in </a:t>
            </a:r>
            <a:r>
              <a:rPr lang="de-DE" sz="2400" dirty="0" err="1">
                <a:solidFill>
                  <a:schemeClr val="accent2">
                    <a:lumMod val="75000"/>
                  </a:schemeClr>
                </a:solidFill>
              </a:rPr>
              <a:t>zasvojenec</a:t>
            </a:r>
            <a:r>
              <a:rPr lang="de-DE" sz="2400" dirty="0">
                <a:solidFill>
                  <a:schemeClr val="accent2">
                    <a:lumMod val="75000"/>
                  </a:schemeClr>
                </a:solidFill>
              </a:rPr>
              <a:t> </a:t>
            </a:r>
            <a:r>
              <a:rPr lang="sl-SI" sz="2400" dirty="0">
                <a:solidFill>
                  <a:schemeClr val="accent2">
                    <a:lumMod val="75000"/>
                  </a:schemeClr>
                </a:solidFill>
              </a:rPr>
              <a:t>je </a:t>
            </a:r>
            <a:r>
              <a:rPr lang="de-DE" sz="2400" b="1" dirty="0" err="1">
                <a:solidFill>
                  <a:schemeClr val="accent2">
                    <a:lumMod val="75000"/>
                  </a:schemeClr>
                </a:solidFill>
              </a:rPr>
              <a:t>usmerjen</a:t>
            </a:r>
            <a:r>
              <a:rPr lang="de-DE" sz="2400" b="1" dirty="0">
                <a:solidFill>
                  <a:schemeClr val="accent2">
                    <a:lumMod val="75000"/>
                  </a:schemeClr>
                </a:solidFill>
              </a:rPr>
              <a:t> </a:t>
            </a:r>
            <a:r>
              <a:rPr lang="de-DE" sz="2400" b="1" dirty="0" err="1">
                <a:solidFill>
                  <a:schemeClr val="accent2">
                    <a:lumMod val="75000"/>
                  </a:schemeClr>
                </a:solidFill>
              </a:rPr>
              <a:t>proti</a:t>
            </a:r>
            <a:r>
              <a:rPr lang="de-DE" sz="2400" b="1" dirty="0">
                <a:solidFill>
                  <a:schemeClr val="accent2">
                    <a:lumMod val="75000"/>
                  </a:schemeClr>
                </a:solidFill>
              </a:rPr>
              <a:t> </a:t>
            </a:r>
            <a:r>
              <a:rPr lang="de-DE" sz="2400" b="1" dirty="0" err="1">
                <a:solidFill>
                  <a:schemeClr val="accent2">
                    <a:lumMod val="75000"/>
                  </a:schemeClr>
                </a:solidFill>
              </a:rPr>
              <a:t>zdravemu</a:t>
            </a:r>
            <a:r>
              <a:rPr lang="de-DE" sz="2400" b="1" dirty="0">
                <a:solidFill>
                  <a:schemeClr val="accent2">
                    <a:lumMod val="75000"/>
                  </a:schemeClr>
                </a:solidFill>
              </a:rPr>
              <a:t> </a:t>
            </a:r>
            <a:r>
              <a:rPr lang="de-DE" sz="2400" b="1" dirty="0" err="1">
                <a:solidFill>
                  <a:schemeClr val="accent2">
                    <a:lumMod val="75000"/>
                  </a:schemeClr>
                </a:solidFill>
              </a:rPr>
              <a:t>napredku</a:t>
            </a:r>
            <a:r>
              <a:rPr lang="de-DE" sz="2400" b="1" dirty="0">
                <a:solidFill>
                  <a:schemeClr val="accent2">
                    <a:lumMod val="75000"/>
                  </a:schemeClr>
                </a:solidFill>
              </a:rPr>
              <a:t>, </a:t>
            </a:r>
            <a:r>
              <a:rPr lang="de-DE" sz="2400" b="1" dirty="0" err="1">
                <a:solidFill>
                  <a:schemeClr val="accent2">
                    <a:lumMod val="75000"/>
                  </a:schemeClr>
                </a:solidFill>
              </a:rPr>
              <a:t>proti</a:t>
            </a:r>
            <a:r>
              <a:rPr lang="de-DE" sz="2400" b="1" dirty="0">
                <a:solidFill>
                  <a:schemeClr val="accent2">
                    <a:lumMod val="75000"/>
                  </a:schemeClr>
                </a:solidFill>
              </a:rPr>
              <a:t> </a:t>
            </a:r>
            <a:r>
              <a:rPr lang="de-DE" sz="2400" b="1" dirty="0" err="1">
                <a:solidFill>
                  <a:schemeClr val="accent2">
                    <a:lumMod val="75000"/>
                  </a:schemeClr>
                </a:solidFill>
              </a:rPr>
              <a:t>zdravi</a:t>
            </a:r>
            <a:r>
              <a:rPr lang="de-DE" sz="2400" b="1" dirty="0">
                <a:solidFill>
                  <a:schemeClr val="accent2">
                    <a:lumMod val="75000"/>
                  </a:schemeClr>
                </a:solidFill>
              </a:rPr>
              <a:t> </a:t>
            </a:r>
            <a:r>
              <a:rPr lang="de-DE" sz="2400" b="1" dirty="0" err="1">
                <a:solidFill>
                  <a:schemeClr val="accent2">
                    <a:lumMod val="75000"/>
                  </a:schemeClr>
                </a:solidFill>
              </a:rPr>
              <a:t>spremembi</a:t>
            </a:r>
            <a:endParaRPr lang="sl-SI" sz="2400" dirty="0">
              <a:solidFill>
                <a:schemeClr val="accent2">
                  <a:lumMod val="75000"/>
                </a:schemeClr>
              </a:solidFill>
            </a:endParaRPr>
          </a:p>
          <a:p>
            <a:pPr lvl="0"/>
            <a:r>
              <a:rPr lang="de-DE" sz="2400" dirty="0">
                <a:solidFill>
                  <a:schemeClr val="accent2">
                    <a:lumMod val="75000"/>
                  </a:schemeClr>
                </a:solidFill>
              </a:rPr>
              <a:t>Problem </a:t>
            </a:r>
            <a:r>
              <a:rPr lang="de-DE" sz="2400" dirty="0" err="1">
                <a:solidFill>
                  <a:schemeClr val="accent2">
                    <a:lumMod val="75000"/>
                  </a:schemeClr>
                </a:solidFill>
              </a:rPr>
              <a:t>zasvojen</a:t>
            </a:r>
            <a:r>
              <a:rPr lang="sl-SI" sz="2400" dirty="0">
                <a:solidFill>
                  <a:schemeClr val="accent2">
                    <a:lumMod val="75000"/>
                  </a:schemeClr>
                </a:solidFill>
              </a:rPr>
              <a:t>o</a:t>
            </a:r>
            <a:r>
              <a:rPr lang="de-DE" sz="2400" dirty="0" err="1">
                <a:solidFill>
                  <a:schemeClr val="accent2">
                    <a:lumMod val="75000"/>
                  </a:schemeClr>
                </a:solidFill>
              </a:rPr>
              <a:t>sti</a:t>
            </a:r>
            <a:r>
              <a:rPr lang="de-DE" sz="2400" b="1" dirty="0">
                <a:solidFill>
                  <a:schemeClr val="accent2">
                    <a:lumMod val="75000"/>
                  </a:schemeClr>
                </a:solidFill>
              </a:rPr>
              <a:t> se </a:t>
            </a:r>
            <a:r>
              <a:rPr lang="de-DE" sz="2400" b="1" dirty="0" err="1">
                <a:solidFill>
                  <a:schemeClr val="accent2">
                    <a:lumMod val="75000"/>
                  </a:schemeClr>
                </a:solidFill>
              </a:rPr>
              <a:t>ponavlja</a:t>
            </a:r>
            <a:endParaRPr lang="sl-SI" sz="2400" dirty="0">
              <a:solidFill>
                <a:schemeClr val="accent2">
                  <a:lumMod val="75000"/>
                </a:schemeClr>
              </a:solidFill>
            </a:endParaRPr>
          </a:p>
          <a:p>
            <a:pPr lvl="0"/>
            <a:r>
              <a:rPr lang="de-DE" sz="2400" dirty="0" err="1">
                <a:solidFill>
                  <a:schemeClr val="accent2">
                    <a:lumMod val="75000"/>
                  </a:schemeClr>
                </a:solidFill>
              </a:rPr>
              <a:t>Zasvojenca</a:t>
            </a:r>
            <a:r>
              <a:rPr lang="de-DE" sz="2400" dirty="0">
                <a:solidFill>
                  <a:schemeClr val="accent2">
                    <a:lumMod val="75000"/>
                  </a:schemeClr>
                </a:solidFill>
              </a:rPr>
              <a:t> </a:t>
            </a:r>
            <a:r>
              <a:rPr lang="de-DE" sz="2400" dirty="0" err="1">
                <a:solidFill>
                  <a:schemeClr val="accent2">
                    <a:lumMod val="75000"/>
                  </a:schemeClr>
                </a:solidFill>
              </a:rPr>
              <a:t>označuje</a:t>
            </a:r>
            <a:r>
              <a:rPr lang="de-DE" sz="2400" dirty="0">
                <a:solidFill>
                  <a:schemeClr val="accent2">
                    <a:lumMod val="75000"/>
                  </a:schemeClr>
                </a:solidFill>
              </a:rPr>
              <a:t> </a:t>
            </a:r>
            <a:r>
              <a:rPr lang="de-DE" sz="2400" b="1" dirty="0" err="1">
                <a:solidFill>
                  <a:schemeClr val="accent2">
                    <a:lumMod val="75000"/>
                  </a:schemeClr>
                </a:solidFill>
              </a:rPr>
              <a:t>togost</a:t>
            </a:r>
            <a:r>
              <a:rPr lang="de-DE" sz="2400" b="1" dirty="0">
                <a:solidFill>
                  <a:schemeClr val="accent2">
                    <a:lumMod val="75000"/>
                  </a:schemeClr>
                </a:solidFill>
              </a:rPr>
              <a:t>, </a:t>
            </a:r>
            <a:r>
              <a:rPr lang="de-DE" sz="2400" b="1" dirty="0" err="1">
                <a:solidFill>
                  <a:schemeClr val="accent2">
                    <a:lumMod val="75000"/>
                  </a:schemeClr>
                </a:solidFill>
              </a:rPr>
              <a:t>pretiravanje</a:t>
            </a:r>
            <a:r>
              <a:rPr lang="de-DE" sz="2400" b="1" dirty="0">
                <a:solidFill>
                  <a:schemeClr val="accent2">
                    <a:lumMod val="75000"/>
                  </a:schemeClr>
                </a:solidFill>
              </a:rPr>
              <a:t>, </a:t>
            </a:r>
            <a:r>
              <a:rPr lang="de-DE" sz="2400" b="1" dirty="0" err="1">
                <a:solidFill>
                  <a:schemeClr val="accent2">
                    <a:lumMod val="75000"/>
                  </a:schemeClr>
                </a:solidFill>
              </a:rPr>
              <a:t>velika</a:t>
            </a:r>
            <a:r>
              <a:rPr lang="de-DE" sz="2400" b="1" dirty="0">
                <a:solidFill>
                  <a:schemeClr val="accent2">
                    <a:lumMod val="75000"/>
                  </a:schemeClr>
                </a:solidFill>
              </a:rPr>
              <a:t> </a:t>
            </a:r>
            <a:r>
              <a:rPr lang="de-DE" sz="2400" b="1" dirty="0" err="1">
                <a:solidFill>
                  <a:schemeClr val="accent2">
                    <a:lumMod val="75000"/>
                  </a:schemeClr>
                </a:solidFill>
              </a:rPr>
              <a:t>težnja</a:t>
            </a:r>
            <a:r>
              <a:rPr lang="de-DE" sz="2400" b="1" dirty="0">
                <a:solidFill>
                  <a:schemeClr val="accent2">
                    <a:lumMod val="75000"/>
                  </a:schemeClr>
                </a:solidFill>
              </a:rPr>
              <a:t> </a:t>
            </a:r>
            <a:r>
              <a:rPr lang="de-DE" sz="2400" b="1" dirty="0" err="1">
                <a:solidFill>
                  <a:schemeClr val="accent2">
                    <a:lumMod val="75000"/>
                  </a:schemeClr>
                </a:solidFill>
              </a:rPr>
              <a:t>po</a:t>
            </a:r>
            <a:r>
              <a:rPr lang="de-DE" sz="2400" b="1" dirty="0">
                <a:solidFill>
                  <a:schemeClr val="accent2">
                    <a:lumMod val="75000"/>
                  </a:schemeClr>
                </a:solidFill>
              </a:rPr>
              <a:t> </a:t>
            </a:r>
            <a:r>
              <a:rPr lang="de-DE" sz="2400" b="1" dirty="0" err="1">
                <a:solidFill>
                  <a:schemeClr val="accent2">
                    <a:lumMod val="75000"/>
                  </a:schemeClr>
                </a:solidFill>
              </a:rPr>
              <a:t>nadomestni</a:t>
            </a:r>
            <a:r>
              <a:rPr lang="de-DE" sz="2400" b="1" dirty="0">
                <a:solidFill>
                  <a:schemeClr val="accent2">
                    <a:lumMod val="75000"/>
                  </a:schemeClr>
                </a:solidFill>
              </a:rPr>
              <a:t> </a:t>
            </a:r>
            <a:r>
              <a:rPr lang="de-DE" sz="2400" b="1" dirty="0" err="1">
                <a:solidFill>
                  <a:schemeClr val="accent2">
                    <a:lumMod val="75000"/>
                  </a:schemeClr>
                </a:solidFill>
              </a:rPr>
              <a:t>omami</a:t>
            </a:r>
            <a:r>
              <a:rPr lang="de-DE" sz="2400" b="1" dirty="0">
                <a:solidFill>
                  <a:schemeClr val="accent2">
                    <a:lumMod val="75000"/>
                  </a:schemeClr>
                </a:solidFill>
              </a:rPr>
              <a:t> (</a:t>
            </a:r>
            <a:r>
              <a:rPr lang="de-DE" sz="2400" b="1" dirty="0" err="1">
                <a:solidFill>
                  <a:schemeClr val="accent2">
                    <a:lumMod val="75000"/>
                  </a:schemeClr>
                </a:solidFill>
              </a:rPr>
              <a:t>nekemične</a:t>
            </a:r>
            <a:r>
              <a:rPr lang="de-DE" sz="2400" b="1" dirty="0">
                <a:solidFill>
                  <a:schemeClr val="accent2">
                    <a:lumMod val="75000"/>
                  </a:schemeClr>
                </a:solidFill>
              </a:rPr>
              <a:t> </a:t>
            </a:r>
            <a:r>
              <a:rPr lang="de-DE" sz="2400" b="1" dirty="0" err="1">
                <a:solidFill>
                  <a:schemeClr val="accent2">
                    <a:lumMod val="75000"/>
                  </a:schemeClr>
                </a:solidFill>
              </a:rPr>
              <a:t>omame</a:t>
            </a:r>
            <a:r>
              <a:rPr lang="de-DE" sz="2400" b="1" dirty="0">
                <a:solidFill>
                  <a:schemeClr val="accent2">
                    <a:lumMod val="75000"/>
                  </a:schemeClr>
                </a:solidFill>
              </a:rPr>
              <a:t>: </a:t>
            </a:r>
            <a:r>
              <a:rPr lang="de-DE" sz="2400" b="1" dirty="0" err="1">
                <a:solidFill>
                  <a:schemeClr val="accent2">
                    <a:lumMod val="75000"/>
                  </a:schemeClr>
                </a:solidFill>
              </a:rPr>
              <a:t>odnosne</a:t>
            </a:r>
            <a:r>
              <a:rPr lang="de-DE" sz="2400" b="1" dirty="0">
                <a:solidFill>
                  <a:schemeClr val="accent2">
                    <a:lumMod val="75000"/>
                  </a:schemeClr>
                </a:solidFill>
              </a:rPr>
              <a:t>, </a:t>
            </a:r>
            <a:r>
              <a:rPr lang="de-DE" sz="2400" b="1" dirty="0" err="1">
                <a:solidFill>
                  <a:schemeClr val="accent2">
                    <a:lumMod val="75000"/>
                  </a:schemeClr>
                </a:solidFill>
              </a:rPr>
              <a:t>sanjarjenjue</a:t>
            </a:r>
            <a:r>
              <a:rPr lang="de-DE" sz="2400" b="1" dirty="0">
                <a:solidFill>
                  <a:schemeClr val="accent2">
                    <a:lumMod val="75000"/>
                  </a:schemeClr>
                </a:solidFill>
              </a:rPr>
              <a:t>, </a:t>
            </a:r>
            <a:r>
              <a:rPr lang="de-DE" sz="2400" b="1" dirty="0" err="1">
                <a:solidFill>
                  <a:schemeClr val="accent2">
                    <a:lumMod val="75000"/>
                  </a:schemeClr>
                </a:solidFill>
              </a:rPr>
              <a:t>ideologije</a:t>
            </a:r>
            <a:r>
              <a:rPr lang="de-DE" sz="2400" b="1" dirty="0">
                <a:solidFill>
                  <a:schemeClr val="accent2">
                    <a:lumMod val="75000"/>
                  </a:schemeClr>
                </a:solidFill>
              </a:rPr>
              <a:t>,…) </a:t>
            </a:r>
            <a:r>
              <a:rPr lang="de-DE" sz="2400" b="1" dirty="0" err="1">
                <a:solidFill>
                  <a:schemeClr val="accent2">
                    <a:lumMod val="75000"/>
                  </a:schemeClr>
                </a:solidFill>
              </a:rPr>
              <a:t>ali</a:t>
            </a:r>
            <a:r>
              <a:rPr lang="de-DE" sz="2400" b="1" dirty="0">
                <a:solidFill>
                  <a:schemeClr val="accent2">
                    <a:lumMod val="75000"/>
                  </a:schemeClr>
                </a:solidFill>
              </a:rPr>
              <a:t> </a:t>
            </a:r>
            <a:r>
              <a:rPr lang="de-DE" sz="2400" b="1" dirty="0" err="1">
                <a:solidFill>
                  <a:schemeClr val="accent2">
                    <a:lumMod val="75000"/>
                  </a:schemeClr>
                </a:solidFill>
              </a:rPr>
              <a:t>po</a:t>
            </a:r>
            <a:r>
              <a:rPr lang="de-DE" sz="2400" b="1" dirty="0">
                <a:solidFill>
                  <a:schemeClr val="accent2">
                    <a:lumMod val="75000"/>
                  </a:schemeClr>
                </a:solidFill>
              </a:rPr>
              <a:t> </a:t>
            </a:r>
            <a:r>
              <a:rPr lang="de-DE" sz="2400" b="1" dirty="0" err="1">
                <a:solidFill>
                  <a:schemeClr val="accent2">
                    <a:lumMod val="75000"/>
                  </a:schemeClr>
                </a:solidFill>
              </a:rPr>
              <a:t>ponovnem</a:t>
            </a:r>
            <a:r>
              <a:rPr lang="de-DE" sz="2400" b="1" dirty="0">
                <a:solidFill>
                  <a:schemeClr val="accent2">
                    <a:lumMod val="75000"/>
                  </a:schemeClr>
                </a:solidFill>
              </a:rPr>
              <a:t> </a:t>
            </a:r>
            <a:r>
              <a:rPr lang="de-DE" sz="2400" b="1" dirty="0" err="1">
                <a:solidFill>
                  <a:schemeClr val="accent2">
                    <a:lumMod val="75000"/>
                  </a:schemeClr>
                </a:solidFill>
              </a:rPr>
              <a:t>jemanju</a:t>
            </a:r>
            <a:r>
              <a:rPr lang="de-DE" sz="2400" b="1" dirty="0">
                <a:solidFill>
                  <a:schemeClr val="accent2">
                    <a:lumMod val="75000"/>
                  </a:schemeClr>
                </a:solidFill>
              </a:rPr>
              <a:t> PAS / </a:t>
            </a:r>
            <a:r>
              <a:rPr lang="de-DE" sz="2400" b="1" dirty="0" err="1">
                <a:solidFill>
                  <a:schemeClr val="accent2">
                    <a:lumMod val="75000"/>
                  </a:schemeClr>
                </a:solidFill>
              </a:rPr>
              <a:t>po</a:t>
            </a:r>
            <a:r>
              <a:rPr lang="de-DE" sz="2400" b="1" dirty="0">
                <a:solidFill>
                  <a:schemeClr val="accent2">
                    <a:lumMod val="75000"/>
                  </a:schemeClr>
                </a:solidFill>
              </a:rPr>
              <a:t> (</a:t>
            </a:r>
            <a:r>
              <a:rPr lang="de-DE" sz="2400" b="1" dirty="0" err="1">
                <a:solidFill>
                  <a:schemeClr val="accent2">
                    <a:lumMod val="75000"/>
                  </a:schemeClr>
                </a:solidFill>
              </a:rPr>
              <a:t>začasni</a:t>
            </a:r>
            <a:r>
              <a:rPr lang="de-DE" sz="2400" b="1" dirty="0">
                <a:solidFill>
                  <a:schemeClr val="accent2">
                    <a:lumMod val="75000"/>
                  </a:schemeClr>
                </a:solidFill>
              </a:rPr>
              <a:t>) </a:t>
            </a:r>
            <a:r>
              <a:rPr lang="de-DE" sz="2400" b="1" dirty="0" err="1">
                <a:solidFill>
                  <a:schemeClr val="accent2">
                    <a:lumMod val="75000"/>
                  </a:schemeClr>
                </a:solidFill>
              </a:rPr>
              <a:t>prekinitvi</a:t>
            </a:r>
            <a:r>
              <a:rPr lang="de-DE" sz="2400" b="1" dirty="0">
                <a:solidFill>
                  <a:schemeClr val="accent2">
                    <a:lumMod val="75000"/>
                  </a:schemeClr>
                </a:solidFill>
              </a:rPr>
              <a:t> s </a:t>
            </a:r>
            <a:r>
              <a:rPr lang="de-DE" sz="2400" b="1" dirty="0" err="1">
                <a:solidFill>
                  <a:schemeClr val="accent2">
                    <a:lumMod val="75000"/>
                  </a:schemeClr>
                </a:solidFill>
              </a:rPr>
              <a:t>kemičnimi</a:t>
            </a:r>
            <a:r>
              <a:rPr lang="de-DE" sz="2400" b="1" dirty="0">
                <a:solidFill>
                  <a:schemeClr val="accent2">
                    <a:lumMod val="75000"/>
                  </a:schemeClr>
                </a:solidFill>
              </a:rPr>
              <a:t> </a:t>
            </a:r>
            <a:r>
              <a:rPr lang="de-DE" sz="2400" b="1" dirty="0" err="1">
                <a:solidFill>
                  <a:schemeClr val="accent2">
                    <a:lumMod val="75000"/>
                  </a:schemeClr>
                </a:solidFill>
              </a:rPr>
              <a:t>sredstvi</a:t>
            </a:r>
            <a:r>
              <a:rPr lang="de-DE" sz="2400" b="1" dirty="0">
                <a:solidFill>
                  <a:schemeClr val="accent2">
                    <a:lumMod val="75000"/>
                  </a:schemeClr>
                </a:solidFill>
              </a:rPr>
              <a:t> </a:t>
            </a:r>
            <a:r>
              <a:rPr lang="de-DE" sz="2400" b="1" dirty="0" err="1">
                <a:solidFill>
                  <a:schemeClr val="accent2">
                    <a:lumMod val="75000"/>
                  </a:schemeClr>
                </a:solidFill>
              </a:rPr>
              <a:t>za</a:t>
            </a:r>
            <a:r>
              <a:rPr lang="de-DE" sz="2400" b="1" dirty="0">
                <a:solidFill>
                  <a:schemeClr val="accent2">
                    <a:lumMod val="75000"/>
                  </a:schemeClr>
                </a:solidFill>
              </a:rPr>
              <a:t> z </a:t>
            </a:r>
            <a:r>
              <a:rPr lang="de-DE" sz="2400" b="1" dirty="0" err="1">
                <a:solidFill>
                  <a:schemeClr val="accent2">
                    <a:lumMod val="75000"/>
                  </a:schemeClr>
                </a:solidFill>
              </a:rPr>
              <a:t>omamo</a:t>
            </a:r>
            <a:endParaRPr lang="sl-SI" sz="2400" dirty="0">
              <a:solidFill>
                <a:schemeClr val="accent2">
                  <a:lumMod val="75000"/>
                </a:schemeClr>
              </a:solidFill>
            </a:endParaRPr>
          </a:p>
          <a:p>
            <a:pPr lvl="0"/>
            <a:r>
              <a:rPr lang="de-DE" sz="2400" dirty="0" err="1">
                <a:solidFill>
                  <a:schemeClr val="accent2">
                    <a:lumMod val="75000"/>
                  </a:schemeClr>
                </a:solidFill>
              </a:rPr>
              <a:t>Zasvojenca</a:t>
            </a:r>
            <a:r>
              <a:rPr lang="de-DE" sz="2400" dirty="0">
                <a:solidFill>
                  <a:schemeClr val="accent2">
                    <a:lumMod val="75000"/>
                  </a:schemeClr>
                </a:solidFill>
              </a:rPr>
              <a:t> </a:t>
            </a:r>
            <a:r>
              <a:rPr lang="de-DE" sz="2400" dirty="0" err="1">
                <a:solidFill>
                  <a:schemeClr val="accent2">
                    <a:lumMod val="75000"/>
                  </a:schemeClr>
                </a:solidFill>
              </a:rPr>
              <a:t>spremljajo</a:t>
            </a:r>
            <a:r>
              <a:rPr lang="de-DE" sz="2400" dirty="0">
                <a:solidFill>
                  <a:schemeClr val="accent2">
                    <a:lumMod val="75000"/>
                  </a:schemeClr>
                </a:solidFill>
              </a:rPr>
              <a:t> </a:t>
            </a:r>
            <a:r>
              <a:rPr lang="de-DE" sz="2400" b="1" dirty="0" err="1">
                <a:solidFill>
                  <a:schemeClr val="accent2">
                    <a:lumMod val="75000"/>
                  </a:schemeClr>
                </a:solidFill>
              </a:rPr>
              <a:t>zanikanje</a:t>
            </a:r>
            <a:r>
              <a:rPr lang="de-DE" sz="2400" b="1" dirty="0">
                <a:solidFill>
                  <a:schemeClr val="accent2">
                    <a:lumMod val="75000"/>
                  </a:schemeClr>
                </a:solidFill>
              </a:rPr>
              <a:t> in </a:t>
            </a:r>
            <a:r>
              <a:rPr lang="de-DE" sz="2400" b="1" dirty="0" err="1">
                <a:solidFill>
                  <a:schemeClr val="accent2">
                    <a:lumMod val="75000"/>
                  </a:schemeClr>
                </a:solidFill>
              </a:rPr>
              <a:t>drugi</a:t>
            </a:r>
            <a:r>
              <a:rPr lang="de-DE" sz="2400" b="1" dirty="0">
                <a:solidFill>
                  <a:schemeClr val="accent2">
                    <a:lumMod val="75000"/>
                  </a:schemeClr>
                </a:solidFill>
              </a:rPr>
              <a:t> </a:t>
            </a:r>
            <a:r>
              <a:rPr lang="de-DE" sz="2400" b="1" dirty="0" err="1">
                <a:solidFill>
                  <a:schemeClr val="accent2">
                    <a:lumMod val="75000"/>
                  </a:schemeClr>
                </a:solidFill>
              </a:rPr>
              <a:t>psihološki</a:t>
            </a:r>
            <a:r>
              <a:rPr lang="de-DE" sz="2400" b="1" dirty="0">
                <a:solidFill>
                  <a:schemeClr val="accent2">
                    <a:lumMod val="75000"/>
                  </a:schemeClr>
                </a:solidFill>
              </a:rPr>
              <a:t> </a:t>
            </a:r>
            <a:r>
              <a:rPr lang="de-DE" sz="2400" b="1" dirty="0" err="1">
                <a:solidFill>
                  <a:schemeClr val="accent2">
                    <a:lumMod val="75000"/>
                  </a:schemeClr>
                </a:solidFill>
              </a:rPr>
              <a:t>obrambni</a:t>
            </a:r>
            <a:r>
              <a:rPr lang="de-DE" sz="2400" b="1" dirty="0">
                <a:solidFill>
                  <a:schemeClr val="accent2">
                    <a:lumMod val="75000"/>
                  </a:schemeClr>
                </a:solidFill>
              </a:rPr>
              <a:t> </a:t>
            </a:r>
            <a:r>
              <a:rPr lang="de-DE" sz="2400" b="1" dirty="0" err="1">
                <a:solidFill>
                  <a:schemeClr val="accent2">
                    <a:lumMod val="75000"/>
                  </a:schemeClr>
                </a:solidFill>
              </a:rPr>
              <a:t>mehanizmi</a:t>
            </a:r>
            <a:r>
              <a:rPr lang="de-DE" sz="2400" dirty="0">
                <a:solidFill>
                  <a:schemeClr val="accent2">
                    <a:lumMod val="75000"/>
                  </a:schemeClr>
                </a:solidFill>
              </a:rPr>
              <a:t>, </a:t>
            </a:r>
            <a:r>
              <a:rPr lang="de-DE" sz="2400" dirty="0" err="1">
                <a:solidFill>
                  <a:schemeClr val="accent2">
                    <a:lumMod val="75000"/>
                  </a:schemeClr>
                </a:solidFill>
              </a:rPr>
              <a:t>ki</a:t>
            </a:r>
            <a:r>
              <a:rPr lang="de-DE" sz="2400" dirty="0">
                <a:solidFill>
                  <a:schemeClr val="accent2">
                    <a:lumMod val="75000"/>
                  </a:schemeClr>
                </a:solidFill>
              </a:rPr>
              <a:t> so </a:t>
            </a:r>
            <a:r>
              <a:rPr lang="de-DE" sz="2400" u="sng" dirty="0" err="1">
                <a:solidFill>
                  <a:schemeClr val="accent2">
                    <a:lumMod val="75000"/>
                  </a:schemeClr>
                </a:solidFill>
              </a:rPr>
              <a:t>izkrivljeni</a:t>
            </a:r>
            <a:r>
              <a:rPr lang="de-DE" sz="2400" dirty="0">
                <a:solidFill>
                  <a:schemeClr val="accent2">
                    <a:lumMod val="75000"/>
                  </a:schemeClr>
                </a:solidFill>
              </a:rPr>
              <a:t> (</a:t>
            </a:r>
            <a:r>
              <a:rPr lang="de-DE" sz="2400" dirty="0" err="1">
                <a:solidFill>
                  <a:schemeClr val="accent2">
                    <a:lumMod val="75000"/>
                  </a:schemeClr>
                </a:solidFill>
              </a:rPr>
              <a:t>nimajo</a:t>
            </a:r>
            <a:r>
              <a:rPr lang="de-DE" sz="2400" dirty="0">
                <a:solidFill>
                  <a:schemeClr val="accent2">
                    <a:lumMod val="75000"/>
                  </a:schemeClr>
                </a:solidFill>
              </a:rPr>
              <a:t> </a:t>
            </a:r>
            <a:r>
              <a:rPr lang="de-DE" sz="2400" dirty="0" err="1">
                <a:solidFill>
                  <a:schemeClr val="accent2">
                    <a:lumMod val="75000"/>
                  </a:schemeClr>
                </a:solidFill>
              </a:rPr>
              <a:t>varovalne</a:t>
            </a:r>
            <a:r>
              <a:rPr lang="de-DE" sz="2400" dirty="0">
                <a:solidFill>
                  <a:schemeClr val="accent2">
                    <a:lumMod val="75000"/>
                  </a:schemeClr>
                </a:solidFill>
              </a:rPr>
              <a:t> </a:t>
            </a:r>
            <a:r>
              <a:rPr lang="de-DE" sz="2400" dirty="0" err="1">
                <a:solidFill>
                  <a:schemeClr val="accent2">
                    <a:lumMod val="75000"/>
                  </a:schemeClr>
                </a:solidFill>
              </a:rPr>
              <a:t>funkcije</a:t>
            </a:r>
            <a:r>
              <a:rPr lang="de-DE" sz="2400" dirty="0">
                <a:solidFill>
                  <a:schemeClr val="accent2">
                    <a:lumMod val="75000"/>
                  </a:schemeClr>
                </a:solidFill>
              </a:rPr>
              <a:t>, </a:t>
            </a:r>
            <a:r>
              <a:rPr lang="de-DE" sz="2400" dirty="0" err="1">
                <a:solidFill>
                  <a:schemeClr val="accent2">
                    <a:lumMod val="75000"/>
                  </a:schemeClr>
                </a:solidFill>
              </a:rPr>
              <a:t>ampak</a:t>
            </a:r>
            <a:r>
              <a:rPr lang="de-DE" sz="2400" dirty="0">
                <a:solidFill>
                  <a:schemeClr val="accent2">
                    <a:lumMod val="75000"/>
                  </a:schemeClr>
                </a:solidFill>
              </a:rPr>
              <a:t> </a:t>
            </a:r>
            <a:r>
              <a:rPr lang="de-DE" sz="2400" dirty="0" err="1">
                <a:solidFill>
                  <a:schemeClr val="accent2">
                    <a:lumMod val="75000"/>
                  </a:schemeClr>
                </a:solidFill>
              </a:rPr>
              <a:t>škodijo</a:t>
            </a:r>
            <a:r>
              <a:rPr lang="de-DE" sz="2400" dirty="0">
                <a:solidFill>
                  <a:schemeClr val="accent2">
                    <a:lumMod val="75000"/>
                  </a:schemeClr>
                </a:solidFill>
              </a:rPr>
              <a:t>), </a:t>
            </a:r>
            <a:r>
              <a:rPr lang="de-DE" sz="2400" dirty="0" err="1">
                <a:solidFill>
                  <a:schemeClr val="accent2">
                    <a:lumMod val="75000"/>
                  </a:schemeClr>
                </a:solidFill>
              </a:rPr>
              <a:t>sram</a:t>
            </a:r>
            <a:r>
              <a:rPr lang="de-DE" sz="2400" dirty="0">
                <a:solidFill>
                  <a:schemeClr val="accent2">
                    <a:lumMod val="75000"/>
                  </a:schemeClr>
                </a:solidFill>
              </a:rPr>
              <a:t>, </a:t>
            </a:r>
            <a:r>
              <a:rPr lang="de-DE" sz="2400" dirty="0" err="1">
                <a:solidFill>
                  <a:schemeClr val="accent2">
                    <a:lumMod val="75000"/>
                  </a:schemeClr>
                </a:solidFill>
              </a:rPr>
              <a:t>neiskrenost</a:t>
            </a:r>
            <a:r>
              <a:rPr lang="de-DE" sz="2400" dirty="0">
                <a:solidFill>
                  <a:schemeClr val="accent2">
                    <a:lumMod val="75000"/>
                  </a:schemeClr>
                </a:solidFill>
              </a:rPr>
              <a:t>/</a:t>
            </a:r>
            <a:r>
              <a:rPr lang="de-DE" sz="2400" dirty="0" err="1">
                <a:solidFill>
                  <a:schemeClr val="accent2">
                    <a:lumMod val="75000"/>
                  </a:schemeClr>
                </a:solidFill>
              </a:rPr>
              <a:t>laganje</a:t>
            </a:r>
            <a:r>
              <a:rPr lang="de-DE" sz="2400" dirty="0">
                <a:solidFill>
                  <a:schemeClr val="accent2">
                    <a:lumMod val="75000"/>
                  </a:schemeClr>
                </a:solidFill>
              </a:rPr>
              <a:t>/</a:t>
            </a:r>
            <a:r>
              <a:rPr lang="de-DE" sz="2400" dirty="0" err="1">
                <a:solidFill>
                  <a:schemeClr val="accent2">
                    <a:lumMod val="75000"/>
                  </a:schemeClr>
                </a:solidFill>
              </a:rPr>
              <a:t>prikrivanje</a:t>
            </a:r>
            <a:r>
              <a:rPr lang="de-DE" sz="2400" dirty="0">
                <a:solidFill>
                  <a:schemeClr val="accent2">
                    <a:lumMod val="75000"/>
                  </a:schemeClr>
                </a:solidFill>
              </a:rPr>
              <a:t>, </a:t>
            </a:r>
            <a:r>
              <a:rPr lang="de-DE" sz="2400" dirty="0" err="1">
                <a:solidFill>
                  <a:schemeClr val="accent2">
                    <a:lumMod val="75000"/>
                  </a:schemeClr>
                </a:solidFill>
              </a:rPr>
              <a:t>poudarjanje</a:t>
            </a:r>
            <a:r>
              <a:rPr lang="de-DE" sz="2400" dirty="0">
                <a:solidFill>
                  <a:schemeClr val="accent2">
                    <a:lumMod val="75000"/>
                  </a:schemeClr>
                </a:solidFill>
              </a:rPr>
              <a:t> </a:t>
            </a:r>
            <a:r>
              <a:rPr lang="de-DE" sz="2400" dirty="0" err="1">
                <a:solidFill>
                  <a:schemeClr val="accent2">
                    <a:lumMod val="75000"/>
                  </a:schemeClr>
                </a:solidFill>
              </a:rPr>
              <a:t>osebne</a:t>
            </a:r>
            <a:r>
              <a:rPr lang="de-DE" sz="2400" dirty="0">
                <a:solidFill>
                  <a:schemeClr val="accent2">
                    <a:lumMod val="75000"/>
                  </a:schemeClr>
                </a:solidFill>
              </a:rPr>
              <a:t> </a:t>
            </a:r>
            <a:r>
              <a:rPr lang="de-DE" sz="2400" dirty="0" err="1">
                <a:solidFill>
                  <a:schemeClr val="accent2">
                    <a:lumMod val="75000"/>
                  </a:schemeClr>
                </a:solidFill>
              </a:rPr>
              <a:t>izjemnosti</a:t>
            </a:r>
            <a:endParaRPr lang="sl-SI" sz="2400" dirty="0">
              <a:solidFill>
                <a:schemeClr val="accent2">
                  <a:lumMod val="75000"/>
                </a:schemeClr>
              </a:solidFill>
            </a:endParaRPr>
          </a:p>
        </p:txBody>
      </p:sp>
    </p:spTree>
    <p:extLst>
      <p:ext uri="{BB962C8B-B14F-4D97-AF65-F5344CB8AC3E}">
        <p14:creationId xmlns:p14="http://schemas.microsoft.com/office/powerpoint/2010/main" val="94267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a:xfrm>
            <a:off x="457200" y="620688"/>
            <a:ext cx="8229600" cy="5505475"/>
          </a:xfrm>
        </p:spPr>
        <p:txBody>
          <a:bodyPr>
            <a:normAutofit fontScale="92500" lnSpcReduction="20000"/>
          </a:bodyPr>
          <a:lstStyle/>
          <a:p>
            <a:endParaRPr lang="sl-SI" sz="2400" dirty="0">
              <a:solidFill>
                <a:schemeClr val="accent2">
                  <a:lumMod val="75000"/>
                </a:schemeClr>
              </a:solidFill>
            </a:endParaRPr>
          </a:p>
          <a:p>
            <a:r>
              <a:rPr lang="sl-SI" sz="2800" dirty="0">
                <a:solidFill>
                  <a:schemeClr val="accent2">
                    <a:lumMod val="75000"/>
                  </a:schemeClr>
                </a:solidFill>
              </a:rPr>
              <a:t>Imajo veliko </a:t>
            </a:r>
            <a:r>
              <a:rPr lang="sl-SI" sz="2800" b="1" dirty="0">
                <a:solidFill>
                  <a:schemeClr val="accent2">
                    <a:lumMod val="75000"/>
                  </a:schemeClr>
                </a:solidFill>
              </a:rPr>
              <a:t>o</a:t>
            </a:r>
            <a:r>
              <a:rPr lang="en-US" sz="2800" b="1" dirty="0" err="1">
                <a:solidFill>
                  <a:schemeClr val="accent2">
                    <a:lumMod val="75000"/>
                  </a:schemeClr>
                </a:solidFill>
              </a:rPr>
              <a:t>brambni</a:t>
            </a:r>
            <a:r>
              <a:rPr lang="sl-SI" sz="2800" b="1" dirty="0">
                <a:solidFill>
                  <a:schemeClr val="accent2">
                    <a:lumMod val="75000"/>
                  </a:schemeClr>
                </a:solidFill>
              </a:rPr>
              <a:t>h</a:t>
            </a:r>
            <a:r>
              <a:rPr lang="en-US" sz="2800" b="1" dirty="0">
                <a:solidFill>
                  <a:schemeClr val="accent2">
                    <a:lumMod val="75000"/>
                  </a:schemeClr>
                </a:solidFill>
              </a:rPr>
              <a:t> </a:t>
            </a:r>
            <a:r>
              <a:rPr lang="en-US" sz="2800" b="1" dirty="0" err="1">
                <a:solidFill>
                  <a:schemeClr val="accent2">
                    <a:lumMod val="75000"/>
                  </a:schemeClr>
                </a:solidFill>
              </a:rPr>
              <a:t>mehanizm</a:t>
            </a:r>
            <a:r>
              <a:rPr lang="sl-SI" sz="2800" b="1" dirty="0">
                <a:solidFill>
                  <a:schemeClr val="accent2">
                    <a:lumMod val="75000"/>
                  </a:schemeClr>
                </a:solidFill>
              </a:rPr>
              <a:t>ov:</a:t>
            </a:r>
          </a:p>
          <a:p>
            <a:r>
              <a:rPr lang="en-US" sz="2800" dirty="0" err="1">
                <a:solidFill>
                  <a:schemeClr val="accent2">
                    <a:lumMod val="75000"/>
                  </a:schemeClr>
                </a:solidFill>
              </a:rPr>
              <a:t>Nas</a:t>
            </a:r>
            <a:r>
              <a:rPr lang="en-US" sz="2800" dirty="0">
                <a:solidFill>
                  <a:schemeClr val="accent2">
                    <a:lumMod val="75000"/>
                  </a:schemeClr>
                </a:solidFill>
              </a:rPr>
              <a:t> </a:t>
            </a:r>
            <a:r>
              <a:rPr lang="en-US" sz="2800" dirty="0" err="1">
                <a:solidFill>
                  <a:schemeClr val="accent2">
                    <a:lumMod val="75000"/>
                  </a:schemeClr>
                </a:solidFill>
              </a:rPr>
              <a:t>varujejo</a:t>
            </a:r>
            <a:r>
              <a:rPr lang="en-US" sz="2800" dirty="0">
                <a:solidFill>
                  <a:schemeClr val="accent2">
                    <a:lumMod val="75000"/>
                  </a:schemeClr>
                </a:solidFill>
              </a:rPr>
              <a:t> </a:t>
            </a:r>
            <a:r>
              <a:rPr lang="en-US" sz="2800" dirty="0" err="1">
                <a:solidFill>
                  <a:schemeClr val="accent2">
                    <a:lumMod val="75000"/>
                  </a:schemeClr>
                </a:solidFill>
              </a:rPr>
              <a:t>pred</a:t>
            </a:r>
            <a:r>
              <a:rPr lang="en-US" sz="2800" dirty="0">
                <a:solidFill>
                  <a:schemeClr val="accent2">
                    <a:lumMod val="75000"/>
                  </a:schemeClr>
                </a:solidFill>
              </a:rPr>
              <a:t> </a:t>
            </a:r>
            <a:r>
              <a:rPr lang="en-US" sz="2800" dirty="0" err="1">
                <a:solidFill>
                  <a:schemeClr val="accent2">
                    <a:lumMod val="75000"/>
                  </a:schemeClr>
                </a:solidFill>
              </a:rPr>
              <a:t>neprijetnimi</a:t>
            </a:r>
            <a:r>
              <a:rPr lang="en-US" sz="2800" dirty="0">
                <a:solidFill>
                  <a:schemeClr val="accent2">
                    <a:lumMod val="75000"/>
                  </a:schemeClr>
                </a:solidFill>
              </a:rPr>
              <a:t> </a:t>
            </a:r>
            <a:r>
              <a:rPr lang="en-US" sz="2800" dirty="0" err="1">
                <a:solidFill>
                  <a:schemeClr val="accent2">
                    <a:lumMod val="75000"/>
                  </a:schemeClr>
                </a:solidFill>
              </a:rPr>
              <a:t>mislimi</a:t>
            </a:r>
            <a:r>
              <a:rPr lang="en-US" sz="2800" dirty="0">
                <a:solidFill>
                  <a:schemeClr val="accent2">
                    <a:lumMod val="75000"/>
                  </a:schemeClr>
                </a:solidFill>
              </a:rPr>
              <a:t>, </a:t>
            </a:r>
            <a:r>
              <a:rPr lang="en-US" sz="2800" dirty="0" err="1">
                <a:solidFill>
                  <a:schemeClr val="accent2">
                    <a:lumMod val="75000"/>
                  </a:schemeClr>
                </a:solidFill>
              </a:rPr>
              <a:t>občutji</a:t>
            </a:r>
            <a:r>
              <a:rPr lang="en-US" sz="2800" dirty="0">
                <a:solidFill>
                  <a:schemeClr val="accent2">
                    <a:lumMod val="75000"/>
                  </a:schemeClr>
                </a:solidFill>
              </a:rPr>
              <a:t> in </a:t>
            </a:r>
            <a:r>
              <a:rPr lang="en-US" sz="2800" dirty="0" err="1">
                <a:solidFill>
                  <a:schemeClr val="accent2">
                    <a:lumMod val="75000"/>
                  </a:schemeClr>
                </a:solidFill>
              </a:rPr>
              <a:t>izkušnjami</a:t>
            </a:r>
            <a:r>
              <a:rPr lang="en-US" sz="2800" dirty="0">
                <a:solidFill>
                  <a:schemeClr val="accent2">
                    <a:lumMod val="75000"/>
                  </a:schemeClr>
                </a:solidFill>
              </a:rPr>
              <a:t>. </a:t>
            </a:r>
            <a:r>
              <a:rPr lang="de-DE" sz="2800" dirty="0" err="1">
                <a:solidFill>
                  <a:schemeClr val="accent2">
                    <a:lumMod val="75000"/>
                  </a:schemeClr>
                </a:solidFill>
              </a:rPr>
              <a:t>Gre</a:t>
            </a:r>
            <a:r>
              <a:rPr lang="de-DE" sz="2800" dirty="0">
                <a:solidFill>
                  <a:schemeClr val="accent2">
                    <a:lumMod val="75000"/>
                  </a:schemeClr>
                </a:solidFill>
              </a:rPr>
              <a:t> </a:t>
            </a:r>
            <a:r>
              <a:rPr lang="de-DE" sz="2800" dirty="0" err="1">
                <a:solidFill>
                  <a:schemeClr val="accent2">
                    <a:lumMod val="75000"/>
                  </a:schemeClr>
                </a:solidFill>
              </a:rPr>
              <a:t>za</a:t>
            </a:r>
            <a:r>
              <a:rPr lang="de-DE" sz="2800" dirty="0">
                <a:solidFill>
                  <a:schemeClr val="accent2">
                    <a:lumMod val="75000"/>
                  </a:schemeClr>
                </a:solidFill>
              </a:rPr>
              <a:t> </a:t>
            </a:r>
            <a:r>
              <a:rPr lang="de-DE" sz="2800" dirty="0" err="1">
                <a:solidFill>
                  <a:schemeClr val="accent2">
                    <a:lumMod val="75000"/>
                  </a:schemeClr>
                </a:solidFill>
              </a:rPr>
              <a:t>niz</a:t>
            </a:r>
            <a:r>
              <a:rPr lang="de-DE" sz="2800" dirty="0">
                <a:solidFill>
                  <a:schemeClr val="accent2">
                    <a:lumMod val="75000"/>
                  </a:schemeClr>
                </a:solidFill>
              </a:rPr>
              <a:t> </a:t>
            </a:r>
            <a:r>
              <a:rPr lang="de-DE" sz="2800" dirty="0" err="1">
                <a:solidFill>
                  <a:schemeClr val="accent2">
                    <a:lumMod val="75000"/>
                  </a:schemeClr>
                </a:solidFill>
              </a:rPr>
              <a:t>avtomatičnih</a:t>
            </a:r>
            <a:r>
              <a:rPr lang="de-DE" sz="2800" dirty="0">
                <a:solidFill>
                  <a:schemeClr val="accent2">
                    <a:lumMod val="75000"/>
                  </a:schemeClr>
                </a:solidFill>
              </a:rPr>
              <a:t> </a:t>
            </a:r>
            <a:r>
              <a:rPr lang="de-DE" sz="2800" dirty="0" err="1">
                <a:solidFill>
                  <a:schemeClr val="accent2">
                    <a:lumMod val="75000"/>
                  </a:schemeClr>
                </a:solidFill>
              </a:rPr>
              <a:t>miselnih</a:t>
            </a:r>
            <a:r>
              <a:rPr lang="de-DE" sz="2800" dirty="0">
                <a:solidFill>
                  <a:schemeClr val="accent2">
                    <a:lumMod val="75000"/>
                  </a:schemeClr>
                </a:solidFill>
              </a:rPr>
              <a:t> </a:t>
            </a:r>
            <a:r>
              <a:rPr lang="de-DE" sz="2800" dirty="0" err="1">
                <a:solidFill>
                  <a:schemeClr val="accent2">
                    <a:lumMod val="75000"/>
                  </a:schemeClr>
                </a:solidFill>
              </a:rPr>
              <a:t>reakcij</a:t>
            </a:r>
            <a:r>
              <a:rPr lang="de-DE" sz="2800" dirty="0">
                <a:solidFill>
                  <a:schemeClr val="accent2">
                    <a:lumMod val="75000"/>
                  </a:schemeClr>
                </a:solidFill>
              </a:rPr>
              <a:t>. </a:t>
            </a:r>
            <a:r>
              <a:rPr lang="de-DE" sz="2800" dirty="0" err="1">
                <a:solidFill>
                  <a:schemeClr val="accent2">
                    <a:lumMod val="75000"/>
                  </a:schemeClr>
                </a:solidFill>
              </a:rPr>
              <a:t>Začnejo</a:t>
            </a:r>
            <a:r>
              <a:rPr lang="de-DE" sz="2800" dirty="0">
                <a:solidFill>
                  <a:schemeClr val="accent2">
                    <a:lumMod val="75000"/>
                  </a:schemeClr>
                </a:solidFill>
              </a:rPr>
              <a:t> se </a:t>
            </a:r>
            <a:r>
              <a:rPr lang="de-DE" sz="2800" dirty="0" err="1">
                <a:solidFill>
                  <a:schemeClr val="accent2">
                    <a:lumMod val="75000"/>
                  </a:schemeClr>
                </a:solidFill>
              </a:rPr>
              <a:t>razvijati</a:t>
            </a:r>
            <a:r>
              <a:rPr lang="de-DE" sz="2800" dirty="0">
                <a:solidFill>
                  <a:schemeClr val="accent2">
                    <a:lumMod val="75000"/>
                  </a:schemeClr>
                </a:solidFill>
              </a:rPr>
              <a:t> v </a:t>
            </a:r>
            <a:r>
              <a:rPr lang="de-DE" sz="2800" dirty="0" err="1">
                <a:solidFill>
                  <a:schemeClr val="accent2">
                    <a:lumMod val="75000"/>
                  </a:schemeClr>
                </a:solidFill>
              </a:rPr>
              <a:t>otroštvu</a:t>
            </a:r>
            <a:r>
              <a:rPr lang="de-DE" sz="2800" dirty="0">
                <a:solidFill>
                  <a:schemeClr val="accent2">
                    <a:lumMod val="75000"/>
                  </a:schemeClr>
                </a:solidFill>
              </a:rPr>
              <a:t> in so </a:t>
            </a:r>
            <a:r>
              <a:rPr lang="de-DE" sz="2800" dirty="0" err="1">
                <a:solidFill>
                  <a:schemeClr val="accent2">
                    <a:lumMod val="75000"/>
                  </a:schemeClr>
                </a:solidFill>
              </a:rPr>
              <a:t>normalni</a:t>
            </a:r>
            <a:r>
              <a:rPr lang="de-DE" sz="2800" dirty="0">
                <a:solidFill>
                  <a:schemeClr val="accent2">
                    <a:lumMod val="75000"/>
                  </a:schemeClr>
                </a:solidFill>
              </a:rPr>
              <a:t> del </a:t>
            </a:r>
            <a:r>
              <a:rPr lang="de-DE" sz="2800" dirty="0" err="1">
                <a:solidFill>
                  <a:schemeClr val="accent2">
                    <a:lumMod val="75000"/>
                  </a:schemeClr>
                </a:solidFill>
              </a:rPr>
              <a:t>razvoja</a:t>
            </a:r>
            <a:r>
              <a:rPr lang="de-DE" sz="2800" dirty="0">
                <a:solidFill>
                  <a:schemeClr val="accent2">
                    <a:lumMod val="75000"/>
                  </a:schemeClr>
                </a:solidFill>
              </a:rPr>
              <a:t>.</a:t>
            </a:r>
            <a:endParaRPr lang="sl-SI" sz="2800" dirty="0">
              <a:solidFill>
                <a:schemeClr val="accent2">
                  <a:lumMod val="75000"/>
                </a:schemeClr>
              </a:solidFill>
            </a:endParaRPr>
          </a:p>
          <a:p>
            <a:r>
              <a:rPr lang="de-DE" sz="2800" dirty="0" err="1">
                <a:solidFill>
                  <a:schemeClr val="accent2">
                    <a:lumMod val="75000"/>
                  </a:schemeClr>
                </a:solidFill>
              </a:rPr>
              <a:t>Težave</a:t>
            </a:r>
            <a:r>
              <a:rPr lang="de-DE" sz="2800" dirty="0">
                <a:solidFill>
                  <a:schemeClr val="accent2">
                    <a:lumMod val="75000"/>
                  </a:schemeClr>
                </a:solidFill>
              </a:rPr>
              <a:t> </a:t>
            </a:r>
            <a:r>
              <a:rPr lang="de-DE" sz="2800" dirty="0" err="1">
                <a:solidFill>
                  <a:schemeClr val="accent2">
                    <a:lumMod val="75000"/>
                  </a:schemeClr>
                </a:solidFill>
              </a:rPr>
              <a:t>nastopijo</a:t>
            </a:r>
            <a:r>
              <a:rPr lang="de-DE" sz="2800" dirty="0">
                <a:solidFill>
                  <a:schemeClr val="accent2">
                    <a:lumMod val="75000"/>
                  </a:schemeClr>
                </a:solidFill>
              </a:rPr>
              <a:t> ob </a:t>
            </a:r>
            <a:r>
              <a:rPr lang="de-DE" sz="2800" dirty="0" err="1">
                <a:solidFill>
                  <a:schemeClr val="accent2">
                    <a:lumMod val="75000"/>
                  </a:schemeClr>
                </a:solidFill>
              </a:rPr>
              <a:t>nezrelih</a:t>
            </a:r>
            <a:r>
              <a:rPr lang="de-DE" sz="2800" dirty="0">
                <a:solidFill>
                  <a:schemeClr val="accent2">
                    <a:lumMod val="75000"/>
                  </a:schemeClr>
                </a:solidFill>
              </a:rPr>
              <a:t> </a:t>
            </a:r>
            <a:r>
              <a:rPr lang="de-DE" sz="2800" dirty="0" err="1">
                <a:solidFill>
                  <a:schemeClr val="accent2">
                    <a:lumMod val="75000"/>
                  </a:schemeClr>
                </a:solidFill>
              </a:rPr>
              <a:t>obrambnih</a:t>
            </a:r>
            <a:r>
              <a:rPr lang="de-DE" sz="2800" dirty="0">
                <a:solidFill>
                  <a:schemeClr val="accent2">
                    <a:lumMod val="75000"/>
                  </a:schemeClr>
                </a:solidFill>
              </a:rPr>
              <a:t> </a:t>
            </a:r>
            <a:r>
              <a:rPr lang="de-DE" sz="2800" dirty="0" err="1">
                <a:solidFill>
                  <a:schemeClr val="accent2">
                    <a:lumMod val="75000"/>
                  </a:schemeClr>
                </a:solidFill>
              </a:rPr>
              <a:t>mehanizmih</a:t>
            </a:r>
            <a:r>
              <a:rPr lang="de-DE" sz="2800" dirty="0">
                <a:solidFill>
                  <a:schemeClr val="accent2">
                    <a:lumMod val="75000"/>
                  </a:schemeClr>
                </a:solidFill>
              </a:rPr>
              <a:t>. </a:t>
            </a:r>
            <a:endParaRPr lang="sl-SI" sz="2800" dirty="0">
              <a:solidFill>
                <a:schemeClr val="accent2">
                  <a:lumMod val="75000"/>
                </a:schemeClr>
              </a:solidFill>
            </a:endParaRPr>
          </a:p>
          <a:p>
            <a:r>
              <a:rPr lang="de-DE" sz="2800" dirty="0" err="1">
                <a:solidFill>
                  <a:schemeClr val="accent2">
                    <a:lumMod val="75000"/>
                  </a:schemeClr>
                </a:solidFill>
              </a:rPr>
              <a:t>Pri</a:t>
            </a:r>
            <a:r>
              <a:rPr lang="de-DE" sz="2800" dirty="0">
                <a:solidFill>
                  <a:schemeClr val="accent2">
                    <a:lumMod val="75000"/>
                  </a:schemeClr>
                </a:solidFill>
              </a:rPr>
              <a:t> </a:t>
            </a:r>
            <a:r>
              <a:rPr lang="de-DE" sz="2800" dirty="0" err="1">
                <a:solidFill>
                  <a:schemeClr val="accent2">
                    <a:lumMod val="75000"/>
                  </a:schemeClr>
                </a:solidFill>
              </a:rPr>
              <a:t>zasvojenosti</a:t>
            </a:r>
            <a:r>
              <a:rPr lang="de-DE" sz="2800" dirty="0">
                <a:solidFill>
                  <a:schemeClr val="accent2">
                    <a:lumMod val="75000"/>
                  </a:schemeClr>
                </a:solidFill>
              </a:rPr>
              <a:t> </a:t>
            </a:r>
            <a:r>
              <a:rPr lang="de-DE" sz="2800" dirty="0" err="1">
                <a:solidFill>
                  <a:schemeClr val="accent2">
                    <a:lumMod val="75000"/>
                  </a:schemeClr>
                </a:solidFill>
              </a:rPr>
              <a:t>pride</a:t>
            </a:r>
            <a:r>
              <a:rPr lang="de-DE" sz="2800" dirty="0">
                <a:solidFill>
                  <a:schemeClr val="accent2">
                    <a:lumMod val="75000"/>
                  </a:schemeClr>
                </a:solidFill>
              </a:rPr>
              <a:t> do </a:t>
            </a:r>
            <a:r>
              <a:rPr lang="de-DE" sz="2800" dirty="0" err="1">
                <a:solidFill>
                  <a:schemeClr val="accent2">
                    <a:lumMod val="75000"/>
                  </a:schemeClr>
                </a:solidFill>
              </a:rPr>
              <a:t>še</a:t>
            </a:r>
            <a:r>
              <a:rPr lang="de-DE" sz="2800" dirty="0">
                <a:solidFill>
                  <a:schemeClr val="accent2">
                    <a:lumMod val="75000"/>
                  </a:schemeClr>
                </a:solidFill>
              </a:rPr>
              <a:t> </a:t>
            </a:r>
            <a:r>
              <a:rPr lang="de-DE" sz="2800" dirty="0" err="1">
                <a:solidFill>
                  <a:schemeClr val="accent2">
                    <a:lumMod val="75000"/>
                  </a:schemeClr>
                </a:solidFill>
              </a:rPr>
              <a:t>dodatnih</a:t>
            </a:r>
            <a:r>
              <a:rPr lang="de-DE" sz="2800" dirty="0">
                <a:solidFill>
                  <a:schemeClr val="accent2">
                    <a:lumMod val="75000"/>
                  </a:schemeClr>
                </a:solidFill>
              </a:rPr>
              <a:t> </a:t>
            </a:r>
            <a:r>
              <a:rPr lang="de-DE" sz="2800" dirty="0" err="1">
                <a:solidFill>
                  <a:schemeClr val="accent2">
                    <a:lumMod val="75000"/>
                  </a:schemeClr>
                </a:solidFill>
              </a:rPr>
              <a:t>izkrivljanj</a:t>
            </a:r>
            <a:r>
              <a:rPr lang="de-DE" sz="2800" dirty="0">
                <a:solidFill>
                  <a:schemeClr val="accent2">
                    <a:lumMod val="75000"/>
                  </a:schemeClr>
                </a:solidFill>
              </a:rPr>
              <a:t> (</a:t>
            </a:r>
            <a:r>
              <a:rPr lang="de-DE" sz="2800" dirty="0" err="1">
                <a:solidFill>
                  <a:schemeClr val="accent2">
                    <a:lumMod val="75000"/>
                  </a:schemeClr>
                </a:solidFill>
              </a:rPr>
              <a:t>nezrelih</a:t>
            </a:r>
            <a:r>
              <a:rPr lang="de-DE" sz="2800" dirty="0">
                <a:solidFill>
                  <a:schemeClr val="accent2">
                    <a:lumMod val="75000"/>
                  </a:schemeClr>
                </a:solidFill>
              </a:rPr>
              <a:t>) </a:t>
            </a:r>
            <a:r>
              <a:rPr lang="de-DE" sz="2800" dirty="0" err="1">
                <a:solidFill>
                  <a:schemeClr val="accent2">
                    <a:lumMod val="75000"/>
                  </a:schemeClr>
                </a:solidFill>
              </a:rPr>
              <a:t>obrambnih</a:t>
            </a:r>
            <a:r>
              <a:rPr lang="de-DE" sz="2800" dirty="0">
                <a:solidFill>
                  <a:schemeClr val="accent2">
                    <a:lumMod val="75000"/>
                  </a:schemeClr>
                </a:solidFill>
              </a:rPr>
              <a:t> </a:t>
            </a:r>
            <a:r>
              <a:rPr lang="de-DE" sz="2800" dirty="0" err="1">
                <a:solidFill>
                  <a:schemeClr val="accent2">
                    <a:lumMod val="75000"/>
                  </a:schemeClr>
                </a:solidFill>
              </a:rPr>
              <a:t>mehanizmov</a:t>
            </a:r>
            <a:r>
              <a:rPr lang="sl-SI" sz="2800" dirty="0">
                <a:solidFill>
                  <a:schemeClr val="accent2">
                    <a:lumMod val="75000"/>
                  </a:schemeClr>
                </a:solidFill>
              </a:rPr>
              <a:t>:</a:t>
            </a:r>
          </a:p>
          <a:p>
            <a:endParaRPr lang="sl-SI" sz="2800" dirty="0">
              <a:solidFill>
                <a:schemeClr val="accent2">
                  <a:lumMod val="75000"/>
                </a:schemeClr>
              </a:solidFill>
            </a:endParaRPr>
          </a:p>
          <a:p>
            <a:pPr lvl="0">
              <a:buFontTx/>
              <a:buChar char="-"/>
            </a:pPr>
            <a:r>
              <a:rPr lang="de-DE" sz="2200" dirty="0" err="1">
                <a:solidFill>
                  <a:schemeClr val="accent2">
                    <a:lumMod val="75000"/>
                  </a:schemeClr>
                </a:solidFill>
              </a:rPr>
              <a:t>Zanikanje</a:t>
            </a:r>
            <a:endParaRPr lang="sl-SI" sz="2200" dirty="0">
              <a:solidFill>
                <a:schemeClr val="accent2">
                  <a:lumMod val="75000"/>
                </a:schemeClr>
              </a:solidFill>
            </a:endParaRPr>
          </a:p>
          <a:p>
            <a:pPr lvl="0">
              <a:buFontTx/>
              <a:buChar char="-"/>
            </a:pPr>
            <a:r>
              <a:rPr lang="de-DE" sz="2200" dirty="0" err="1">
                <a:solidFill>
                  <a:schemeClr val="accent2">
                    <a:lumMod val="75000"/>
                  </a:schemeClr>
                </a:solidFill>
              </a:rPr>
              <a:t>projekcija</a:t>
            </a:r>
            <a:r>
              <a:rPr lang="de-DE" sz="2200" dirty="0">
                <a:solidFill>
                  <a:schemeClr val="accent2">
                    <a:lumMod val="75000"/>
                  </a:schemeClr>
                </a:solidFill>
              </a:rPr>
              <a:t> /</a:t>
            </a:r>
            <a:r>
              <a:rPr lang="de-DE" sz="2200" dirty="0" err="1">
                <a:solidFill>
                  <a:schemeClr val="accent2">
                    <a:lumMod val="75000"/>
                  </a:schemeClr>
                </a:solidFill>
              </a:rPr>
              <a:t>pripisovanje</a:t>
            </a:r>
            <a:r>
              <a:rPr lang="de-DE" sz="2200" dirty="0">
                <a:solidFill>
                  <a:schemeClr val="accent2">
                    <a:lumMod val="75000"/>
                  </a:schemeClr>
                </a:solidFill>
              </a:rPr>
              <a:t> </a:t>
            </a:r>
            <a:r>
              <a:rPr lang="de-DE" sz="2200" dirty="0" err="1">
                <a:solidFill>
                  <a:schemeClr val="accent2">
                    <a:lumMod val="75000"/>
                  </a:schemeClr>
                </a:solidFill>
              </a:rPr>
              <a:t>lastnih</a:t>
            </a:r>
            <a:r>
              <a:rPr lang="de-DE" sz="2200" dirty="0">
                <a:solidFill>
                  <a:schemeClr val="accent2">
                    <a:lumMod val="75000"/>
                  </a:schemeClr>
                </a:solidFill>
              </a:rPr>
              <a:t> </a:t>
            </a:r>
            <a:r>
              <a:rPr lang="de-DE" sz="2200" dirty="0" err="1">
                <a:solidFill>
                  <a:schemeClr val="accent2">
                    <a:lumMod val="75000"/>
                  </a:schemeClr>
                </a:solidFill>
              </a:rPr>
              <a:t>občutij</a:t>
            </a:r>
            <a:r>
              <a:rPr lang="de-DE" sz="2200" dirty="0">
                <a:solidFill>
                  <a:schemeClr val="accent2">
                    <a:lumMod val="75000"/>
                  </a:schemeClr>
                </a:solidFill>
              </a:rPr>
              <a:t> </a:t>
            </a:r>
            <a:r>
              <a:rPr lang="de-DE" sz="2200" dirty="0" err="1">
                <a:solidFill>
                  <a:schemeClr val="accent2">
                    <a:lumMod val="75000"/>
                  </a:schemeClr>
                </a:solidFill>
              </a:rPr>
              <a:t>drugim</a:t>
            </a:r>
            <a:r>
              <a:rPr lang="de-DE" sz="2200" dirty="0">
                <a:solidFill>
                  <a:schemeClr val="accent2">
                    <a:lumMod val="75000"/>
                  </a:schemeClr>
                </a:solidFill>
              </a:rPr>
              <a:t>; </a:t>
            </a:r>
            <a:r>
              <a:rPr lang="de-DE" sz="2200" dirty="0" err="1">
                <a:solidFill>
                  <a:schemeClr val="accent2">
                    <a:lumMod val="75000"/>
                  </a:schemeClr>
                </a:solidFill>
              </a:rPr>
              <a:t>zlasti</a:t>
            </a:r>
            <a:r>
              <a:rPr lang="de-DE" sz="2200" dirty="0">
                <a:solidFill>
                  <a:schemeClr val="accent2">
                    <a:lumMod val="75000"/>
                  </a:schemeClr>
                </a:solidFill>
              </a:rPr>
              <a:t> </a:t>
            </a:r>
            <a:r>
              <a:rPr lang="de-DE" sz="2200" dirty="0" err="1">
                <a:solidFill>
                  <a:schemeClr val="accent2">
                    <a:lumMod val="75000"/>
                  </a:schemeClr>
                </a:solidFill>
              </a:rPr>
              <a:t>krivde</a:t>
            </a:r>
            <a:endParaRPr lang="sl-SI" sz="2200" dirty="0">
              <a:solidFill>
                <a:schemeClr val="accent2">
                  <a:lumMod val="75000"/>
                </a:schemeClr>
              </a:solidFill>
            </a:endParaRPr>
          </a:p>
          <a:p>
            <a:pPr lvl="0">
              <a:buFontTx/>
              <a:buChar char="-"/>
            </a:pPr>
            <a:r>
              <a:rPr lang="en-US" sz="2200" dirty="0" err="1">
                <a:solidFill>
                  <a:schemeClr val="accent2">
                    <a:lumMod val="75000"/>
                  </a:schemeClr>
                </a:solidFill>
              </a:rPr>
              <a:t>racionalizacija</a:t>
            </a:r>
            <a:r>
              <a:rPr lang="en-US" sz="2200" dirty="0">
                <a:solidFill>
                  <a:schemeClr val="accent2">
                    <a:lumMod val="75000"/>
                  </a:schemeClr>
                </a:solidFill>
              </a:rPr>
              <a:t>/</a:t>
            </a:r>
            <a:r>
              <a:rPr lang="en-US" sz="2200" dirty="0" err="1">
                <a:solidFill>
                  <a:schemeClr val="accent2">
                    <a:lumMod val="75000"/>
                  </a:schemeClr>
                </a:solidFill>
              </a:rPr>
              <a:t>razlaganje</a:t>
            </a:r>
            <a:endParaRPr lang="sl-SI" sz="2200" dirty="0">
              <a:solidFill>
                <a:schemeClr val="accent2">
                  <a:lumMod val="75000"/>
                </a:schemeClr>
              </a:solidFill>
            </a:endParaRPr>
          </a:p>
          <a:p>
            <a:pPr lvl="0">
              <a:buFontTx/>
              <a:buChar char="-"/>
            </a:pPr>
            <a:r>
              <a:rPr lang="en-US" sz="2200" dirty="0" err="1">
                <a:solidFill>
                  <a:schemeClr val="accent2">
                    <a:lumMod val="75000"/>
                  </a:schemeClr>
                </a:solidFill>
              </a:rPr>
              <a:t>Opravičevanje</a:t>
            </a:r>
            <a:endParaRPr lang="sl-SI" sz="2200" dirty="0">
              <a:solidFill>
                <a:schemeClr val="accent2">
                  <a:lumMod val="75000"/>
                </a:schemeClr>
              </a:solidFill>
            </a:endParaRPr>
          </a:p>
          <a:p>
            <a:pPr lvl="0">
              <a:buFontTx/>
              <a:buChar char="-"/>
            </a:pPr>
            <a:r>
              <a:rPr lang="en-US" sz="2200" dirty="0" err="1">
                <a:solidFill>
                  <a:schemeClr val="accent2">
                    <a:lumMod val="75000"/>
                  </a:schemeClr>
                </a:solidFill>
              </a:rPr>
              <a:t>Minimalizacija</a:t>
            </a:r>
            <a:endParaRPr lang="sl-SI" sz="2200" dirty="0">
              <a:solidFill>
                <a:schemeClr val="accent2">
                  <a:lumMod val="75000"/>
                </a:schemeClr>
              </a:solidFill>
            </a:endParaRPr>
          </a:p>
          <a:p>
            <a:pPr lvl="0">
              <a:buFontTx/>
              <a:buChar char="-"/>
            </a:pPr>
            <a:r>
              <a:rPr lang="en-US" sz="2200" dirty="0" err="1">
                <a:solidFill>
                  <a:schemeClr val="accent2">
                    <a:lumMod val="75000"/>
                  </a:schemeClr>
                </a:solidFill>
              </a:rPr>
              <a:t>izolacija</a:t>
            </a:r>
            <a:r>
              <a:rPr lang="en-US" sz="2200" dirty="0">
                <a:solidFill>
                  <a:schemeClr val="accent2">
                    <a:lumMod val="75000"/>
                  </a:schemeClr>
                </a:solidFill>
              </a:rPr>
              <a:t>/</a:t>
            </a:r>
            <a:r>
              <a:rPr lang="en-US" sz="2200" dirty="0" err="1">
                <a:solidFill>
                  <a:schemeClr val="accent2">
                    <a:lumMod val="75000"/>
                  </a:schemeClr>
                </a:solidFill>
              </a:rPr>
              <a:t>umikizogibanje</a:t>
            </a:r>
            <a:endParaRPr lang="sl-SI" sz="2200" dirty="0">
              <a:solidFill>
                <a:schemeClr val="accent2">
                  <a:lumMod val="75000"/>
                </a:schemeClr>
              </a:solidFill>
            </a:endParaRPr>
          </a:p>
          <a:p>
            <a:endParaRPr lang="sl-SI" sz="2800" dirty="0">
              <a:solidFill>
                <a:schemeClr val="accent2">
                  <a:lumMod val="75000"/>
                </a:schemeClr>
              </a:solidFill>
            </a:endParaRPr>
          </a:p>
          <a:p>
            <a:pPr marL="0" indent="0">
              <a:buNone/>
            </a:pPr>
            <a:endParaRPr lang="sl-SI" sz="2800" dirty="0">
              <a:solidFill>
                <a:schemeClr val="accent2">
                  <a:lumMod val="75000"/>
                </a:schemeClr>
              </a:solidFill>
            </a:endParaRPr>
          </a:p>
          <a:p>
            <a:endParaRPr lang="sl-SI" sz="2400" dirty="0"/>
          </a:p>
        </p:txBody>
      </p:sp>
    </p:spTree>
    <p:extLst>
      <p:ext uri="{BB962C8B-B14F-4D97-AF65-F5344CB8AC3E}">
        <p14:creationId xmlns:p14="http://schemas.microsoft.com/office/powerpoint/2010/main" val="2424367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a:xfrm>
            <a:off x="457200" y="836712"/>
            <a:ext cx="8229600" cy="5289451"/>
          </a:xfrm>
        </p:spPr>
        <p:txBody>
          <a:bodyPr>
            <a:normAutofit fontScale="92500" lnSpcReduction="20000"/>
          </a:bodyPr>
          <a:lstStyle/>
          <a:p>
            <a:r>
              <a:rPr lang="de-DE" sz="3100" b="1" u="sng" dirty="0" err="1">
                <a:solidFill>
                  <a:schemeClr val="accent2">
                    <a:lumMod val="75000"/>
                  </a:schemeClr>
                </a:solidFill>
              </a:rPr>
              <a:t>Odpori</a:t>
            </a:r>
            <a:endParaRPr lang="sl-SI" sz="3100" b="1" u="sng" dirty="0">
              <a:solidFill>
                <a:schemeClr val="accent2">
                  <a:lumMod val="75000"/>
                </a:schemeClr>
              </a:solidFill>
            </a:endParaRPr>
          </a:p>
          <a:p>
            <a:r>
              <a:rPr lang="de-DE" sz="3100" dirty="0" err="1">
                <a:solidFill>
                  <a:schemeClr val="accent2">
                    <a:lumMod val="75000"/>
                  </a:schemeClr>
                </a:solidFill>
              </a:rPr>
              <a:t>Vse</a:t>
            </a:r>
            <a:r>
              <a:rPr lang="de-DE" sz="3100" dirty="0">
                <a:solidFill>
                  <a:schemeClr val="accent2">
                    <a:lumMod val="75000"/>
                  </a:schemeClr>
                </a:solidFill>
              </a:rPr>
              <a:t> </a:t>
            </a:r>
            <a:r>
              <a:rPr lang="de-DE" sz="3100" dirty="0" err="1">
                <a:solidFill>
                  <a:schemeClr val="accent2">
                    <a:lumMod val="75000"/>
                  </a:schemeClr>
                </a:solidFill>
              </a:rPr>
              <a:t>sile</a:t>
            </a:r>
            <a:r>
              <a:rPr lang="de-DE" sz="3100" dirty="0">
                <a:solidFill>
                  <a:schemeClr val="accent2">
                    <a:lumMod val="75000"/>
                  </a:schemeClr>
                </a:solidFill>
              </a:rPr>
              <a:t>, </a:t>
            </a:r>
            <a:r>
              <a:rPr lang="de-DE" sz="3100" dirty="0" err="1">
                <a:solidFill>
                  <a:schemeClr val="accent2">
                    <a:lumMod val="75000"/>
                  </a:schemeClr>
                </a:solidFill>
              </a:rPr>
              <a:t>usmerjene</a:t>
            </a:r>
            <a:r>
              <a:rPr lang="de-DE" sz="3100" dirty="0">
                <a:solidFill>
                  <a:schemeClr val="accent2">
                    <a:lumMod val="75000"/>
                  </a:schemeClr>
                </a:solidFill>
              </a:rPr>
              <a:t> </a:t>
            </a:r>
            <a:r>
              <a:rPr lang="de-DE" sz="3100" dirty="0" err="1">
                <a:solidFill>
                  <a:schemeClr val="accent2">
                    <a:lumMod val="75000"/>
                  </a:schemeClr>
                </a:solidFill>
              </a:rPr>
              <a:t>proti</a:t>
            </a:r>
            <a:r>
              <a:rPr lang="de-DE" sz="3100" dirty="0">
                <a:solidFill>
                  <a:schemeClr val="accent2">
                    <a:lumMod val="75000"/>
                  </a:schemeClr>
                </a:solidFill>
              </a:rPr>
              <a:t> </a:t>
            </a:r>
            <a:r>
              <a:rPr lang="de-DE" sz="3100" dirty="0" err="1">
                <a:solidFill>
                  <a:schemeClr val="accent2">
                    <a:lumMod val="75000"/>
                  </a:schemeClr>
                </a:solidFill>
              </a:rPr>
              <a:t>ozaveščanju</a:t>
            </a:r>
            <a:r>
              <a:rPr lang="de-DE" sz="3100" dirty="0">
                <a:solidFill>
                  <a:schemeClr val="accent2">
                    <a:lumMod val="75000"/>
                  </a:schemeClr>
                </a:solidFill>
              </a:rPr>
              <a:t> </a:t>
            </a:r>
            <a:r>
              <a:rPr lang="de-DE" sz="3100" dirty="0" err="1">
                <a:solidFill>
                  <a:schemeClr val="accent2">
                    <a:lumMod val="75000"/>
                  </a:schemeClr>
                </a:solidFill>
              </a:rPr>
              <a:t>problema</a:t>
            </a:r>
            <a:r>
              <a:rPr lang="de-DE" sz="3100" dirty="0">
                <a:solidFill>
                  <a:schemeClr val="accent2">
                    <a:lumMod val="75000"/>
                  </a:schemeClr>
                </a:solidFill>
              </a:rPr>
              <a:t> , </a:t>
            </a:r>
            <a:r>
              <a:rPr lang="de-DE" sz="3100" dirty="0" err="1">
                <a:solidFill>
                  <a:schemeClr val="accent2">
                    <a:lumMod val="75000"/>
                  </a:schemeClr>
                </a:solidFill>
              </a:rPr>
              <a:t>proti</a:t>
            </a:r>
            <a:r>
              <a:rPr lang="de-DE" sz="3100" dirty="0">
                <a:solidFill>
                  <a:schemeClr val="accent2">
                    <a:lumMod val="75000"/>
                  </a:schemeClr>
                </a:solidFill>
              </a:rPr>
              <a:t> </a:t>
            </a:r>
            <a:r>
              <a:rPr lang="de-DE" sz="3100" dirty="0" err="1">
                <a:solidFill>
                  <a:schemeClr val="accent2">
                    <a:lumMod val="75000"/>
                  </a:schemeClr>
                </a:solidFill>
              </a:rPr>
              <a:t>napredku</a:t>
            </a:r>
            <a:r>
              <a:rPr lang="de-DE" sz="3100" dirty="0">
                <a:solidFill>
                  <a:schemeClr val="accent2">
                    <a:lumMod val="75000"/>
                  </a:schemeClr>
                </a:solidFill>
              </a:rPr>
              <a:t>, </a:t>
            </a:r>
            <a:r>
              <a:rPr lang="de-DE" sz="3100" dirty="0" err="1">
                <a:solidFill>
                  <a:schemeClr val="accent2">
                    <a:lumMod val="75000"/>
                  </a:schemeClr>
                </a:solidFill>
              </a:rPr>
              <a:t>proti</a:t>
            </a:r>
            <a:r>
              <a:rPr lang="de-DE" sz="3100" dirty="0">
                <a:solidFill>
                  <a:schemeClr val="accent2">
                    <a:lumMod val="75000"/>
                  </a:schemeClr>
                </a:solidFill>
              </a:rPr>
              <a:t> </a:t>
            </a:r>
            <a:r>
              <a:rPr lang="de-DE" sz="3100" dirty="0" err="1">
                <a:solidFill>
                  <a:schemeClr val="accent2">
                    <a:lumMod val="75000"/>
                  </a:schemeClr>
                </a:solidFill>
              </a:rPr>
              <a:t>terapevtu</a:t>
            </a:r>
            <a:r>
              <a:rPr lang="de-DE" sz="3100" dirty="0">
                <a:solidFill>
                  <a:schemeClr val="accent2">
                    <a:lumMod val="75000"/>
                  </a:schemeClr>
                </a:solidFill>
              </a:rPr>
              <a:t>, </a:t>
            </a:r>
            <a:r>
              <a:rPr lang="de-DE" sz="3100" dirty="0" err="1">
                <a:solidFill>
                  <a:schemeClr val="accent2">
                    <a:lumMod val="75000"/>
                  </a:schemeClr>
                </a:solidFill>
              </a:rPr>
              <a:t>terapevtskem</a:t>
            </a:r>
            <a:r>
              <a:rPr lang="de-DE" sz="3100" dirty="0">
                <a:solidFill>
                  <a:schemeClr val="accent2">
                    <a:lumMod val="75000"/>
                  </a:schemeClr>
                </a:solidFill>
              </a:rPr>
              <a:t> </a:t>
            </a:r>
            <a:r>
              <a:rPr lang="de-DE" sz="3100" dirty="0" err="1">
                <a:solidFill>
                  <a:schemeClr val="accent2">
                    <a:lumMod val="75000"/>
                  </a:schemeClr>
                </a:solidFill>
              </a:rPr>
              <a:t>postopku</a:t>
            </a:r>
            <a:r>
              <a:rPr lang="de-DE" sz="3100" dirty="0">
                <a:solidFill>
                  <a:schemeClr val="accent2">
                    <a:lumMod val="75000"/>
                  </a:schemeClr>
                </a:solidFill>
              </a:rPr>
              <a:t> in </a:t>
            </a:r>
            <a:r>
              <a:rPr lang="de-DE" sz="3100" dirty="0" err="1">
                <a:solidFill>
                  <a:schemeClr val="accent2">
                    <a:lumMod val="75000"/>
                  </a:schemeClr>
                </a:solidFill>
              </a:rPr>
              <a:t>procesu</a:t>
            </a:r>
            <a:r>
              <a:rPr lang="de-DE" sz="3100" dirty="0">
                <a:solidFill>
                  <a:schemeClr val="accent2">
                    <a:lumMod val="75000"/>
                  </a:schemeClr>
                </a:solidFill>
              </a:rPr>
              <a:t> </a:t>
            </a:r>
            <a:r>
              <a:rPr lang="sl-SI" sz="3100" dirty="0">
                <a:solidFill>
                  <a:schemeClr val="accent2">
                    <a:lumMod val="75000"/>
                  </a:schemeClr>
                </a:solidFill>
              </a:rPr>
              <a:t>urejanja</a:t>
            </a:r>
            <a:r>
              <a:rPr lang="de-DE" sz="3100" dirty="0">
                <a:solidFill>
                  <a:schemeClr val="accent2">
                    <a:lumMod val="75000"/>
                  </a:schemeClr>
                </a:solidFill>
              </a:rPr>
              <a:t>.</a:t>
            </a:r>
            <a:endParaRPr lang="sl-SI" sz="3100" dirty="0">
              <a:solidFill>
                <a:schemeClr val="accent2">
                  <a:lumMod val="75000"/>
                </a:schemeClr>
              </a:solidFill>
            </a:endParaRPr>
          </a:p>
          <a:p>
            <a:r>
              <a:rPr lang="sl-SI" sz="3100" dirty="0">
                <a:solidFill>
                  <a:schemeClr val="accent2">
                    <a:lumMod val="75000"/>
                  </a:schemeClr>
                </a:solidFill>
              </a:rPr>
              <a:t>Morebitne psihoze (pred tem opozorjeni)</a:t>
            </a:r>
          </a:p>
          <a:p>
            <a:r>
              <a:rPr lang="sl-SI" sz="3100" dirty="0" err="1">
                <a:solidFill>
                  <a:schemeClr val="accent2">
                    <a:lumMod val="75000"/>
                  </a:schemeClr>
                </a:solidFill>
              </a:rPr>
              <a:t>Zero</a:t>
            </a:r>
            <a:r>
              <a:rPr lang="sl-SI" sz="3100" dirty="0">
                <a:solidFill>
                  <a:schemeClr val="accent2">
                    <a:lumMod val="75000"/>
                  </a:schemeClr>
                </a:solidFill>
              </a:rPr>
              <a:t> alkohol </a:t>
            </a:r>
          </a:p>
          <a:p>
            <a:r>
              <a:rPr lang="sl-SI" sz="3100" dirty="0">
                <a:solidFill>
                  <a:schemeClr val="accent2">
                    <a:lumMod val="75000"/>
                  </a:schemeClr>
                </a:solidFill>
              </a:rPr>
              <a:t>Držanje dogovorov/</a:t>
            </a:r>
            <a:r>
              <a:rPr lang="sl-SI" sz="3100" dirty="0" err="1">
                <a:solidFill>
                  <a:schemeClr val="accent2">
                    <a:lumMod val="75000"/>
                  </a:schemeClr>
                </a:solidFill>
              </a:rPr>
              <a:t>intervenca</a:t>
            </a:r>
            <a:r>
              <a:rPr lang="sl-SI" sz="3100" dirty="0">
                <a:solidFill>
                  <a:schemeClr val="accent2">
                    <a:lumMod val="75000"/>
                  </a:schemeClr>
                </a:solidFill>
              </a:rPr>
              <a:t> reči tudi ne</a:t>
            </a:r>
          </a:p>
          <a:p>
            <a:r>
              <a:rPr lang="sl-SI" sz="3100" dirty="0">
                <a:solidFill>
                  <a:schemeClr val="accent2">
                    <a:lumMod val="75000"/>
                  </a:schemeClr>
                </a:solidFill>
              </a:rPr>
              <a:t>Smo odrasle osebe, na ta način se pogovarjamo</a:t>
            </a:r>
          </a:p>
          <a:p>
            <a:r>
              <a:rPr lang="sl-SI" sz="3100" dirty="0">
                <a:solidFill>
                  <a:schemeClr val="accent2">
                    <a:lumMod val="75000"/>
                  </a:schemeClr>
                </a:solidFill>
              </a:rPr>
              <a:t>kajenje</a:t>
            </a:r>
            <a:r>
              <a:rPr lang="de-DE" sz="3100" dirty="0">
                <a:solidFill>
                  <a:schemeClr val="accent2">
                    <a:lumMod val="75000"/>
                  </a:schemeClr>
                </a:solidFill>
              </a:rPr>
              <a:t> </a:t>
            </a:r>
            <a:r>
              <a:rPr lang="sl-SI" sz="3100" dirty="0">
                <a:solidFill>
                  <a:schemeClr val="accent2">
                    <a:lumMod val="75000"/>
                  </a:schemeClr>
                </a:solidFill>
              </a:rPr>
              <a:t>zgolj po dogovoru</a:t>
            </a:r>
          </a:p>
          <a:p>
            <a:r>
              <a:rPr lang="sl-SI" sz="3100" dirty="0">
                <a:solidFill>
                  <a:schemeClr val="accent2">
                    <a:lumMod val="75000"/>
                  </a:schemeClr>
                </a:solidFill>
              </a:rPr>
              <a:t>Konstruktivna kritika/pohvala – dajanje sprotnih povratnih informacij (učenje izražanja, sprejemanja…)</a:t>
            </a:r>
          </a:p>
          <a:p>
            <a:endParaRPr lang="sl-SI" dirty="0"/>
          </a:p>
          <a:p>
            <a:endParaRPr lang="sl-SI" dirty="0"/>
          </a:p>
          <a:p>
            <a:endParaRPr lang="sl-SI" dirty="0"/>
          </a:p>
        </p:txBody>
      </p:sp>
    </p:spTree>
    <p:extLst>
      <p:ext uri="{BB962C8B-B14F-4D97-AF65-F5344CB8AC3E}">
        <p14:creationId xmlns:p14="http://schemas.microsoft.com/office/powerpoint/2010/main" val="3630487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4400" y="4900613"/>
            <a:ext cx="7315200" cy="1192212"/>
          </a:xfrm>
        </p:spPr>
        <p:txBody>
          <a:bodyPr/>
          <a:lstStyle/>
          <a:p>
            <a:pPr algn="ctr">
              <a:defRPr/>
            </a:pPr>
            <a:r>
              <a:rPr lang="sl-SI" sz="4800" b="1" dirty="0">
                <a:solidFill>
                  <a:schemeClr val="accent1">
                    <a:lumMod val="75000"/>
                  </a:schemeClr>
                </a:solidFill>
                <a:latin typeface="Lucida Calligraphy" pitchFamily="66" charset="0"/>
              </a:rPr>
              <a:t>Hvala za pozornost</a:t>
            </a:r>
          </a:p>
        </p:txBody>
      </p:sp>
      <p:pic>
        <p:nvPicPr>
          <p:cNvPr id="7" name="Ograda slike 6" descr="objemxy.JPG"/>
          <p:cNvPicPr>
            <a:picLocks noGrp="1" noChangeAspect="1"/>
          </p:cNvPicPr>
          <p:nvPr>
            <p:ph type="pic" idx="1"/>
          </p:nvPr>
        </p:nvPicPr>
        <p:blipFill>
          <a:blip r:embed="rId3" cstate="print"/>
          <a:srcRect l="139" r="139"/>
          <a:stretch>
            <a:fillRect/>
          </a:stretch>
        </p:blipFill>
        <p:spPr/>
      </p:pic>
      <p:sp>
        <p:nvSpPr>
          <p:cNvPr id="8" name="Ograda noge 7"/>
          <p:cNvSpPr>
            <a:spLocks noGrp="1"/>
          </p:cNvSpPr>
          <p:nvPr>
            <p:ph type="ftr" sz="quarter" idx="11"/>
          </p:nvPr>
        </p:nvSpPr>
        <p:spPr/>
        <p:txBody>
          <a:bodyPr/>
          <a:lstStyle/>
          <a:p>
            <a:pPr>
              <a:defRPr/>
            </a:pPr>
            <a:endParaRPr lang="sl-SI" dirty="0"/>
          </a:p>
        </p:txBody>
      </p:sp>
    </p:spTree>
    <p:extLst>
      <p:ext uri="{BB962C8B-B14F-4D97-AF65-F5344CB8AC3E}">
        <p14:creationId xmlns:p14="http://schemas.microsoft.com/office/powerpoint/2010/main" val="58020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grada vseb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7485" y="5445224"/>
            <a:ext cx="1257003" cy="1257003"/>
          </a:xfrm>
          <a:prstGeom prst="rect">
            <a:avLst/>
          </a:prstGeom>
        </p:spPr>
      </p:pic>
      <p:sp>
        <p:nvSpPr>
          <p:cNvPr id="4" name="Naslov 3"/>
          <p:cNvSpPr>
            <a:spLocks noGrp="1"/>
          </p:cNvSpPr>
          <p:nvPr>
            <p:ph type="title"/>
          </p:nvPr>
        </p:nvSpPr>
        <p:spPr/>
        <p:txBody>
          <a:bodyPr/>
          <a:lstStyle/>
          <a:p>
            <a:r>
              <a:rPr lang="sl-SI" dirty="0">
                <a:solidFill>
                  <a:srgbClr val="003399"/>
                </a:solidFill>
              </a:rPr>
              <a:t>Status organizacije</a:t>
            </a:r>
          </a:p>
        </p:txBody>
      </p:sp>
      <p:sp>
        <p:nvSpPr>
          <p:cNvPr id="9" name="Ograda vsebine 8"/>
          <p:cNvSpPr>
            <a:spLocks noGrp="1"/>
          </p:cNvSpPr>
          <p:nvPr>
            <p:ph idx="1"/>
          </p:nvPr>
        </p:nvSpPr>
        <p:spPr/>
        <p:txBody>
          <a:bodyPr/>
          <a:lstStyle/>
          <a:p>
            <a:pPr marL="274320" indent="-274320">
              <a:spcBef>
                <a:spcPts val="580"/>
              </a:spcBef>
              <a:buFont typeface="Wingdings 2"/>
              <a:buChar char=""/>
              <a:defRPr/>
            </a:pPr>
            <a:r>
              <a:rPr lang="sl-SI" dirty="0">
                <a:solidFill>
                  <a:schemeClr val="accent2">
                    <a:lumMod val="75000"/>
                  </a:schemeClr>
                </a:solidFill>
              </a:rPr>
              <a:t>Nevladna, Neprofitna organizacija</a:t>
            </a:r>
          </a:p>
          <a:p>
            <a:pPr marL="274320" indent="-274320">
              <a:spcBef>
                <a:spcPts val="580"/>
              </a:spcBef>
              <a:buFont typeface="Wingdings 2"/>
              <a:buChar char=""/>
              <a:defRPr/>
            </a:pPr>
            <a:r>
              <a:rPr lang="sl-SI" dirty="0">
                <a:solidFill>
                  <a:schemeClr val="accent2">
                    <a:lumMod val="75000"/>
                  </a:schemeClr>
                </a:solidFill>
              </a:rPr>
              <a:t>Javni interes na področju soc. varstva</a:t>
            </a:r>
          </a:p>
          <a:p>
            <a:pPr marL="274320" indent="-274320">
              <a:spcBef>
                <a:spcPts val="580"/>
              </a:spcBef>
              <a:buFont typeface="Wingdings 2"/>
              <a:buChar char=""/>
              <a:defRPr/>
            </a:pPr>
            <a:r>
              <a:rPr lang="sl-SI" dirty="0">
                <a:solidFill>
                  <a:schemeClr val="accent2">
                    <a:lumMod val="75000"/>
                  </a:schemeClr>
                </a:solidFill>
              </a:rPr>
              <a:t>Status humanitarne organizacije</a:t>
            </a:r>
          </a:p>
          <a:p>
            <a:pPr marL="274320" indent="-274320">
              <a:spcBef>
                <a:spcPts val="580"/>
              </a:spcBef>
              <a:buFont typeface="Wingdings 2"/>
              <a:buChar char=""/>
              <a:defRPr/>
            </a:pPr>
            <a:r>
              <a:rPr lang="sl-SI" dirty="0">
                <a:solidFill>
                  <a:schemeClr val="accent2">
                    <a:lumMod val="75000"/>
                  </a:schemeClr>
                </a:solidFill>
              </a:rPr>
              <a:t>Že 20 leto deluje na področju terapije in rehabilitacije zasvojenih</a:t>
            </a:r>
          </a:p>
          <a:p>
            <a:pPr marL="274320" indent="-274320">
              <a:spcBef>
                <a:spcPts val="580"/>
              </a:spcBef>
              <a:buFont typeface="Wingdings 2"/>
              <a:buChar char=""/>
              <a:defRPr/>
            </a:pPr>
            <a:r>
              <a:rPr lang="sl-SI" dirty="0">
                <a:solidFill>
                  <a:schemeClr val="accent2">
                    <a:lumMod val="75000"/>
                  </a:schemeClr>
                </a:solidFill>
              </a:rPr>
              <a:t>Od leta 2007 javni socialno-varstveni program</a:t>
            </a:r>
          </a:p>
          <a:p>
            <a:pPr marL="274320" indent="-274320">
              <a:spcBef>
                <a:spcPts val="580"/>
              </a:spcBef>
              <a:buFont typeface="Wingdings 2"/>
              <a:buChar char=""/>
              <a:defRPr/>
            </a:pPr>
            <a:r>
              <a:rPr lang="sl-SI" dirty="0">
                <a:solidFill>
                  <a:schemeClr val="accent2">
                    <a:lumMod val="75000"/>
                  </a:schemeClr>
                </a:solidFill>
              </a:rPr>
              <a:t>2011 status družini prijaznega podjetja</a:t>
            </a:r>
          </a:p>
          <a:p>
            <a:pPr marL="274320" indent="-274320">
              <a:spcBef>
                <a:spcPts val="580"/>
              </a:spcBef>
              <a:buFont typeface="Wingdings 2"/>
              <a:buChar char=""/>
              <a:defRPr/>
            </a:pPr>
            <a:r>
              <a:rPr lang="sl-SI" dirty="0">
                <a:solidFill>
                  <a:schemeClr val="accent2">
                    <a:lumMod val="75000"/>
                  </a:schemeClr>
                </a:solidFill>
              </a:rPr>
              <a:t>2013 certifikat kakovosti      </a:t>
            </a:r>
          </a:p>
          <a:p>
            <a:endParaRPr lang="sl-SI" dirty="0">
              <a:solidFill>
                <a:srgbClr val="003399"/>
              </a:solidFill>
            </a:endParaRPr>
          </a:p>
        </p:txBody>
      </p:sp>
    </p:spTree>
    <p:extLst>
      <p:ext uri="{BB962C8B-B14F-4D97-AF65-F5344CB8AC3E}">
        <p14:creationId xmlns:p14="http://schemas.microsoft.com/office/powerpoint/2010/main" val="333825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solidFill>
                  <a:srgbClr val="003399"/>
                </a:solidFill>
              </a:rPr>
              <a:t>Doktrina programov DPČ</a:t>
            </a:r>
          </a:p>
        </p:txBody>
      </p:sp>
      <p:sp>
        <p:nvSpPr>
          <p:cNvPr id="3" name="Označba mesta vsebine 2"/>
          <p:cNvSpPr>
            <a:spLocks noGrp="1"/>
          </p:cNvSpPr>
          <p:nvPr>
            <p:ph idx="1"/>
          </p:nvPr>
        </p:nvSpPr>
        <p:spPr>
          <a:xfrm>
            <a:off x="323528" y="1196752"/>
            <a:ext cx="8363272" cy="5661248"/>
          </a:xfrm>
        </p:spPr>
        <p:txBody>
          <a:bodyPr>
            <a:normAutofit fontScale="85000" lnSpcReduction="20000"/>
          </a:bodyPr>
          <a:lstStyle/>
          <a:p>
            <a:pPr marL="274320" indent="-274320">
              <a:spcBef>
                <a:spcPts val="580"/>
              </a:spcBef>
              <a:buFont typeface="Wingdings 2"/>
              <a:buChar char=""/>
              <a:defRPr/>
            </a:pPr>
            <a:r>
              <a:rPr lang="sl-SI" sz="3800" dirty="0">
                <a:solidFill>
                  <a:schemeClr val="accent2">
                    <a:lumMod val="75000"/>
                  </a:schemeClr>
                </a:solidFill>
              </a:rPr>
              <a:t>V ospredje postavljamo človeka in njegove potenciale</a:t>
            </a:r>
          </a:p>
          <a:p>
            <a:pPr marL="274320" indent="-274320">
              <a:spcBef>
                <a:spcPts val="580"/>
              </a:spcBef>
              <a:buFont typeface="Wingdings 2"/>
              <a:buChar char=""/>
              <a:defRPr/>
            </a:pPr>
            <a:r>
              <a:rPr lang="sl-SI" sz="3800" dirty="0">
                <a:solidFill>
                  <a:schemeClr val="accent2">
                    <a:lumMod val="75000"/>
                  </a:schemeClr>
                </a:solidFill>
              </a:rPr>
              <a:t>Programi so naravnani celostno, obravnavajo vse človekove razsežnosti</a:t>
            </a:r>
          </a:p>
          <a:p>
            <a:pPr marL="274320" indent="-274320">
              <a:spcBef>
                <a:spcPts val="580"/>
              </a:spcBef>
              <a:buFont typeface="Wingdings 2"/>
              <a:buChar char=""/>
              <a:defRPr/>
            </a:pPr>
            <a:r>
              <a:rPr lang="sl-SI" sz="3800" dirty="0">
                <a:solidFill>
                  <a:schemeClr val="accent2">
                    <a:lumMod val="75000"/>
                  </a:schemeClr>
                </a:solidFill>
              </a:rPr>
              <a:t>Programi so terapevtsko naravnani, iščemo vzroke za zasvojenost in načine za uspešno spoprijemanje s težavami</a:t>
            </a:r>
          </a:p>
          <a:p>
            <a:pPr marL="274320" indent="-274320">
              <a:spcBef>
                <a:spcPts val="580"/>
              </a:spcBef>
              <a:buFont typeface="Wingdings 2"/>
              <a:buChar char=""/>
              <a:defRPr/>
            </a:pPr>
            <a:r>
              <a:rPr lang="sl-SI" sz="3800" dirty="0">
                <a:solidFill>
                  <a:schemeClr val="accent2">
                    <a:lumMod val="75000"/>
                  </a:schemeClr>
                </a:solidFill>
              </a:rPr>
              <a:t>Programi vključujejo celotno družino</a:t>
            </a:r>
          </a:p>
          <a:p>
            <a:pPr marL="274320" indent="-274320">
              <a:spcBef>
                <a:spcPts val="580"/>
              </a:spcBef>
              <a:buFont typeface="Wingdings 2"/>
              <a:buChar char=""/>
              <a:defRPr/>
            </a:pPr>
            <a:r>
              <a:rPr lang="sl-SI" sz="3800" dirty="0">
                <a:solidFill>
                  <a:schemeClr val="accent2">
                    <a:lumMod val="75000"/>
                  </a:schemeClr>
                </a:solidFill>
              </a:rPr>
              <a:t>Poseben pomen namenjamo reintegraciji v družbo</a:t>
            </a:r>
          </a:p>
          <a:p>
            <a:pPr marL="274320" indent="-274320">
              <a:spcBef>
                <a:spcPts val="580"/>
              </a:spcBef>
              <a:buFont typeface="Wingdings 2"/>
              <a:buChar char=""/>
              <a:defRPr/>
            </a:pPr>
            <a:r>
              <a:rPr lang="sl-SI" sz="3800" dirty="0">
                <a:solidFill>
                  <a:schemeClr val="accent2">
                    <a:lumMod val="75000"/>
                  </a:schemeClr>
                </a:solidFill>
              </a:rPr>
              <a:t>V programih so zaposleni različni strokovnjaki in delavci z lastno izkušnjo zasvojenosti</a:t>
            </a:r>
          </a:p>
          <a:p>
            <a:pPr marL="274320" indent="-274320">
              <a:spcBef>
                <a:spcPts val="580"/>
              </a:spcBef>
              <a:buFont typeface="Wingdings 2"/>
              <a:buChar char=""/>
              <a:defRPr/>
            </a:pPr>
            <a:r>
              <a:rPr lang="sl-SI" sz="3800" dirty="0">
                <a:solidFill>
                  <a:schemeClr val="accent2">
                    <a:lumMod val="75000"/>
                  </a:schemeClr>
                </a:solidFill>
              </a:rPr>
              <a:t>Celoten program poteka v Sloveniji</a:t>
            </a:r>
          </a:p>
          <a:p>
            <a:pPr marL="274320" indent="-274320">
              <a:spcBef>
                <a:spcPts val="580"/>
              </a:spcBef>
              <a:buFont typeface="Wingdings 2"/>
              <a:buChar char=""/>
              <a:defRPr/>
            </a:pPr>
            <a:endParaRPr lang="sl-SI" sz="1800" dirty="0">
              <a:solidFill>
                <a:schemeClr val="accent2">
                  <a:lumMod val="75000"/>
                </a:schemeClr>
              </a:solidFill>
            </a:endParaRPr>
          </a:p>
          <a:p>
            <a:pPr marL="274320" indent="-274320">
              <a:spcBef>
                <a:spcPts val="580"/>
              </a:spcBef>
              <a:buFont typeface="Wingdings 2"/>
              <a:buChar char=""/>
              <a:defRPr/>
            </a:pPr>
            <a:endParaRPr lang="sl-SI" sz="1800" dirty="0"/>
          </a:p>
          <a:p>
            <a:endParaRPr lang="sl-SI" dirty="0"/>
          </a:p>
        </p:txBody>
      </p:sp>
    </p:spTree>
    <p:extLst>
      <p:ext uri="{BB962C8B-B14F-4D97-AF65-F5344CB8AC3E}">
        <p14:creationId xmlns:p14="http://schemas.microsoft.com/office/powerpoint/2010/main" val="108024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pc="300" dirty="0">
                <a:solidFill>
                  <a:srgbClr val="003399"/>
                </a:solidFill>
              </a:rPr>
              <a:t>Problem je v drogi in ne v osebi</a:t>
            </a:r>
            <a:endParaRPr lang="sl-SI" dirty="0">
              <a:solidFill>
                <a:srgbClr val="003399"/>
              </a:solidFill>
            </a:endParaRPr>
          </a:p>
        </p:txBody>
      </p:sp>
      <p:sp>
        <p:nvSpPr>
          <p:cNvPr id="3" name="Označba mesta vsebine 2"/>
          <p:cNvSpPr>
            <a:spLocks noGrp="1"/>
          </p:cNvSpPr>
          <p:nvPr>
            <p:ph idx="1"/>
          </p:nvPr>
        </p:nvSpPr>
        <p:spPr>
          <a:xfrm>
            <a:off x="323528" y="1268760"/>
            <a:ext cx="8363272" cy="4857403"/>
          </a:xfrm>
        </p:spPr>
        <p:txBody>
          <a:bodyPr>
            <a:normAutofit lnSpcReduction="10000"/>
          </a:bodyPr>
          <a:lstStyle/>
          <a:p>
            <a:pPr>
              <a:defRPr/>
            </a:pPr>
            <a:r>
              <a:rPr lang="sl-SI" spc="300" dirty="0">
                <a:solidFill>
                  <a:schemeClr val="accent2">
                    <a:lumMod val="75000"/>
                  </a:schemeClr>
                </a:solidFill>
              </a:rPr>
              <a:t>Na človeka gledamo kot na celoto, v kar se vključuje tudi dimenzija svobodnega odločanja o sebi.</a:t>
            </a:r>
          </a:p>
          <a:p>
            <a:pPr>
              <a:defRPr/>
            </a:pPr>
            <a:r>
              <a:rPr lang="sl-SI" spc="300" dirty="0">
                <a:solidFill>
                  <a:schemeClr val="accent2">
                    <a:lumMod val="75000"/>
                  </a:schemeClr>
                </a:solidFill>
              </a:rPr>
              <a:t>Bistvo naših programov je razvijati potenciale, ki posamezniku omogočajo konstruktivno življenje brez omam.</a:t>
            </a:r>
            <a:endParaRPr lang="sl-SI" dirty="0">
              <a:solidFill>
                <a:schemeClr val="accent2">
                  <a:lumMod val="75000"/>
                </a:schemeClr>
              </a:solidFill>
            </a:endParaRPr>
          </a:p>
          <a:p>
            <a:r>
              <a:rPr lang="sl-SI" spc="300" dirty="0">
                <a:solidFill>
                  <a:schemeClr val="accent2">
                    <a:lumMod val="75000"/>
                  </a:schemeClr>
                </a:solidFill>
              </a:rPr>
              <a:t>Cilj rehabilitacije je celostna sprememba življenjskega stila in </a:t>
            </a:r>
            <a:r>
              <a:rPr lang="sl-SI" spc="300" dirty="0" err="1">
                <a:solidFill>
                  <a:schemeClr val="accent2">
                    <a:lumMod val="75000"/>
                  </a:schemeClr>
                </a:solidFill>
              </a:rPr>
              <a:t>indentitete</a:t>
            </a:r>
            <a:r>
              <a:rPr lang="sl-SI" spc="300" dirty="0">
                <a:solidFill>
                  <a:schemeClr val="accent2">
                    <a:lumMod val="75000"/>
                  </a:schemeClr>
                </a:solidFill>
              </a:rPr>
              <a:t> ter življenje v skladu z vrednotami.</a:t>
            </a:r>
          </a:p>
          <a:p>
            <a:endParaRPr lang="sl-SI" dirty="0"/>
          </a:p>
        </p:txBody>
      </p:sp>
    </p:spTree>
    <p:extLst>
      <p:ext uri="{BB962C8B-B14F-4D97-AF65-F5344CB8AC3E}">
        <p14:creationId xmlns:p14="http://schemas.microsoft.com/office/powerpoint/2010/main" val="91148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solidFill>
                  <a:srgbClr val="003399"/>
                </a:solidFill>
              </a:rPr>
              <a:t>Razvoj programa Projekt Človek</a:t>
            </a:r>
          </a:p>
        </p:txBody>
      </p:sp>
      <p:sp>
        <p:nvSpPr>
          <p:cNvPr id="3" name="Označba mesta vsebine 2"/>
          <p:cNvSpPr>
            <a:spLocks noGrp="1"/>
          </p:cNvSpPr>
          <p:nvPr>
            <p:ph idx="1"/>
          </p:nvPr>
        </p:nvSpPr>
        <p:spPr/>
        <p:txBody>
          <a:bodyPr/>
          <a:lstStyle/>
          <a:p>
            <a:pPr marL="365760" indent="-256032">
              <a:defRPr/>
            </a:pPr>
            <a:r>
              <a:rPr lang="sl-SI" dirty="0">
                <a:solidFill>
                  <a:schemeClr val="accent2">
                    <a:lumMod val="75000"/>
                  </a:schemeClr>
                </a:solidFill>
              </a:rPr>
              <a:t>1994 začetek delovanja</a:t>
            </a:r>
          </a:p>
          <a:p>
            <a:pPr marL="365760" indent="-256032">
              <a:defRPr/>
            </a:pPr>
            <a:r>
              <a:rPr lang="sl-SI" dirty="0">
                <a:solidFill>
                  <a:schemeClr val="accent2">
                    <a:lumMod val="75000"/>
                  </a:schemeClr>
                </a:solidFill>
              </a:rPr>
              <a:t>Od leta 2007 javni socialno-varstveni program</a:t>
            </a:r>
          </a:p>
          <a:p>
            <a:pPr marL="365760" indent="-256032">
              <a:buSzPct val="90000"/>
              <a:defRPr/>
            </a:pPr>
            <a:r>
              <a:rPr lang="sl-SI" dirty="0">
                <a:solidFill>
                  <a:schemeClr val="accent2">
                    <a:lumMod val="75000"/>
                  </a:schemeClr>
                </a:solidFill>
              </a:rPr>
              <a:t>2006, 2008, 2011 širitev po različnih regijah</a:t>
            </a:r>
          </a:p>
          <a:p>
            <a:pPr marL="365760" indent="-256032">
              <a:defRPr/>
            </a:pPr>
            <a:r>
              <a:rPr lang="sl-SI" dirty="0">
                <a:solidFill>
                  <a:schemeClr val="accent2">
                    <a:lumMod val="75000"/>
                  </a:schemeClr>
                </a:solidFill>
              </a:rPr>
              <a:t>2010 vzpostavitev Terapevtske skupnosti za zasvojene starše z majhnimi otroki</a:t>
            </a:r>
          </a:p>
          <a:p>
            <a:pPr marL="365760" indent="-256032">
              <a:defRPr/>
            </a:pPr>
            <a:r>
              <a:rPr lang="sl-SI" dirty="0">
                <a:solidFill>
                  <a:schemeClr val="accent2">
                    <a:lumMod val="75000"/>
                  </a:schemeClr>
                </a:solidFill>
              </a:rPr>
              <a:t>Redno zaposleni za poln ali krajši delovni čas:42 delavcev različnih profilov, v programu sodelujejo številni prostovoljci</a:t>
            </a:r>
          </a:p>
          <a:p>
            <a:endParaRPr lang="sl-SI" dirty="0"/>
          </a:p>
        </p:txBody>
      </p:sp>
    </p:spTree>
    <p:extLst>
      <p:ext uri="{BB962C8B-B14F-4D97-AF65-F5344CB8AC3E}">
        <p14:creationId xmlns:p14="http://schemas.microsoft.com/office/powerpoint/2010/main" val="395176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p:cNvPicPr>
            <a:picLocks noChangeAspect="1" noChangeArrowheads="1"/>
          </p:cNvPicPr>
          <p:nvPr/>
        </p:nvPicPr>
        <p:blipFill>
          <a:blip r:embed="rId3" cstate="print"/>
          <a:srcRect/>
          <a:stretch>
            <a:fillRect/>
          </a:stretch>
        </p:blipFill>
        <p:spPr bwMode="auto">
          <a:xfrm>
            <a:off x="367011" y="109329"/>
            <a:ext cx="8748464" cy="6561348"/>
          </a:xfrm>
          <a:prstGeom prst="rect">
            <a:avLst/>
          </a:prstGeom>
          <a:noFill/>
          <a:ln w="9525">
            <a:noFill/>
            <a:miter lim="800000"/>
            <a:headEnd/>
            <a:tailEnd/>
          </a:ln>
        </p:spPr>
      </p:pic>
      <p:sp>
        <p:nvSpPr>
          <p:cNvPr id="5" name="Ograda noge 4"/>
          <p:cNvSpPr>
            <a:spLocks noGrp="1"/>
          </p:cNvSpPr>
          <p:nvPr>
            <p:ph type="ftr" sz="quarter" idx="11"/>
          </p:nvPr>
        </p:nvSpPr>
        <p:spPr/>
        <p:txBody>
          <a:bodyPr/>
          <a:lstStyle/>
          <a:p>
            <a:pPr>
              <a:defRPr/>
            </a:pPr>
            <a:r>
              <a:rPr lang="sv-SE"/>
              <a:t>NM2016</a:t>
            </a:r>
            <a:endParaRPr lang="sl-SI"/>
          </a:p>
        </p:txBody>
      </p:sp>
      <p:pic>
        <p:nvPicPr>
          <p:cNvPr id="4" name="Picture 2"/>
          <p:cNvPicPr>
            <a:picLocks noChangeAspect="1" noChangeArrowheads="1"/>
          </p:cNvPicPr>
          <p:nvPr/>
        </p:nvPicPr>
        <p:blipFill>
          <a:blip r:embed="rId3" cstate="print"/>
          <a:srcRect/>
          <a:stretch>
            <a:fillRect/>
          </a:stretch>
        </p:blipFill>
        <p:spPr bwMode="auto">
          <a:xfrm>
            <a:off x="381371" y="71224"/>
            <a:ext cx="8748464" cy="6561348"/>
          </a:xfrm>
          <a:prstGeom prst="rect">
            <a:avLst/>
          </a:prstGeom>
          <a:noFill/>
          <a:ln w="9525">
            <a:noFill/>
            <a:miter lim="800000"/>
            <a:headEnd/>
            <a:tailEnd/>
          </a:ln>
        </p:spPr>
      </p:pic>
    </p:spTree>
    <p:extLst>
      <p:ext uri="{BB962C8B-B14F-4D97-AF65-F5344CB8AC3E}">
        <p14:creationId xmlns:p14="http://schemas.microsoft.com/office/powerpoint/2010/main" val="225296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grada slike 4" descr="DSC06072.JPG"/>
          <p:cNvPicPr>
            <a:picLocks noChangeAspect="1"/>
          </p:cNvPicPr>
          <p:nvPr/>
        </p:nvPicPr>
        <p:blipFill>
          <a:blip r:embed="rId3" cstate="print"/>
          <a:srcRect/>
          <a:stretch>
            <a:fillRect/>
          </a:stretch>
        </p:blipFill>
        <p:spPr>
          <a:xfrm>
            <a:off x="0" y="0"/>
            <a:ext cx="9144000" cy="6858000"/>
          </a:xfrm>
          <a:prstGeom prst="rect">
            <a:avLst/>
          </a:prstGeom>
        </p:spPr>
      </p:pic>
      <p:sp>
        <p:nvSpPr>
          <p:cNvPr id="5" name="Ograda noge 4"/>
          <p:cNvSpPr>
            <a:spLocks noGrp="1"/>
          </p:cNvSpPr>
          <p:nvPr>
            <p:ph type="ftr" sz="quarter" idx="11"/>
          </p:nvPr>
        </p:nvSpPr>
        <p:spPr/>
        <p:txBody>
          <a:bodyPr/>
          <a:lstStyle/>
          <a:p>
            <a:pPr>
              <a:defRPr/>
            </a:pPr>
            <a:r>
              <a:rPr lang="sv-SE"/>
              <a:t>NM2016</a:t>
            </a:r>
            <a:endParaRPr lang="sl-SI"/>
          </a:p>
        </p:txBody>
      </p:sp>
    </p:spTree>
    <p:extLst>
      <p:ext uri="{BB962C8B-B14F-4D97-AF65-F5344CB8AC3E}">
        <p14:creationId xmlns:p14="http://schemas.microsoft.com/office/powerpoint/2010/main" val="340024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4" name="Ograda slike 3"/>
          <p:cNvSpPr>
            <a:spLocks noGrp="1"/>
          </p:cNvSpPr>
          <p:nvPr>
            <p:ph type="pic" idx="1"/>
          </p:nvPr>
        </p:nvSpPr>
        <p:spPr/>
      </p:sp>
      <p:sp>
        <p:nvSpPr>
          <p:cNvPr id="3" name="Ograda besedila 2"/>
          <p:cNvSpPr>
            <a:spLocks noGrp="1"/>
          </p:cNvSpPr>
          <p:nvPr>
            <p:ph type="body" sz="half" idx="2"/>
          </p:nvPr>
        </p:nvSpPr>
        <p:spPr/>
        <p:txBody>
          <a:bodyPr/>
          <a:lstStyle/>
          <a:p>
            <a:endParaRPr lang="sl-SI"/>
          </a:p>
        </p:txBody>
      </p:sp>
      <p:pic>
        <p:nvPicPr>
          <p:cNvPr id="2050" name="Picture 2" descr="C:\Users\DPC\Downloads\485288_364685713574135_790016952_n.jpg"/>
          <p:cNvPicPr>
            <a:picLocks noChangeAspect="1" noChangeArrowheads="1"/>
          </p:cNvPicPr>
          <p:nvPr/>
        </p:nvPicPr>
        <p:blipFill>
          <a:blip r:embed="rId3" cstate="print"/>
          <a:srcRect/>
          <a:stretch>
            <a:fillRect/>
          </a:stretch>
        </p:blipFill>
        <p:spPr bwMode="auto">
          <a:xfrm>
            <a:off x="762000" y="933450"/>
            <a:ext cx="7620000" cy="4991100"/>
          </a:xfrm>
          <a:prstGeom prst="rect">
            <a:avLst/>
          </a:prstGeom>
          <a:noFill/>
        </p:spPr>
      </p:pic>
      <p:sp>
        <p:nvSpPr>
          <p:cNvPr id="8" name="Ograda noge 7"/>
          <p:cNvSpPr>
            <a:spLocks noGrp="1"/>
          </p:cNvSpPr>
          <p:nvPr>
            <p:ph type="ftr" sz="quarter" idx="11"/>
          </p:nvPr>
        </p:nvSpPr>
        <p:spPr/>
        <p:txBody>
          <a:bodyPr/>
          <a:lstStyle/>
          <a:p>
            <a:pPr>
              <a:defRPr/>
            </a:pPr>
            <a:r>
              <a:rPr lang="sv-SE"/>
              <a:t>NM2016</a:t>
            </a:r>
            <a:endParaRPr lang="sl-SI"/>
          </a:p>
        </p:txBody>
      </p:sp>
    </p:spTree>
    <p:extLst>
      <p:ext uri="{BB962C8B-B14F-4D97-AF65-F5344CB8AC3E}">
        <p14:creationId xmlns:p14="http://schemas.microsoft.com/office/powerpoint/2010/main" val="242204812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1422</Words>
  <Application>Microsoft Office PowerPoint</Application>
  <PresentationFormat>Diaprojekcija na zaslonu (4:3)</PresentationFormat>
  <Paragraphs>213</Paragraphs>
  <Slides>26</Slides>
  <Notes>9</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26</vt:i4>
      </vt:variant>
    </vt:vector>
  </HeadingPairs>
  <TitlesOfParts>
    <vt:vector size="34" baseType="lpstr">
      <vt:lpstr>Aharoni</vt:lpstr>
      <vt:lpstr>Arial</vt:lpstr>
      <vt:lpstr>Calibri</vt:lpstr>
      <vt:lpstr>Lucida Calligraphy</vt:lpstr>
      <vt:lpstr>Segoe UI Semibold</vt:lpstr>
      <vt:lpstr>Wingdings</vt:lpstr>
      <vt:lpstr>Wingdings 2</vt:lpstr>
      <vt:lpstr>Officeova tema</vt:lpstr>
      <vt:lpstr>Specifike dela z odvisniki (vključenimi v program urejanja zasvojenosti)</vt:lpstr>
      <vt:lpstr>O Društvu Projekt Človek</vt:lpstr>
      <vt:lpstr>Status organizacije</vt:lpstr>
      <vt:lpstr>Doktrina programov DPČ</vt:lpstr>
      <vt:lpstr>Problem je v drogi in ne v osebi</vt:lpstr>
      <vt:lpstr>Razvoj programa Projekt Človek</vt:lpstr>
      <vt:lpstr>PowerPointova predstavitev</vt:lpstr>
      <vt:lpstr>PowerPointova predstavitev</vt:lpstr>
      <vt:lpstr>PowerPointova predstavitev</vt:lpstr>
      <vt:lpstr> Značilnosti Terapevtske Skupnosti (TS) </vt:lpstr>
      <vt:lpstr>PowerPointova predstavitev</vt:lpstr>
      <vt:lpstr>TERAPEVTSKE DEJAVNOSTI </vt:lpstr>
      <vt:lpstr>PowerPointova predstavitev</vt:lpstr>
      <vt:lpstr> SREDSTVA ZA DOSEGANJE OMAME</vt:lpstr>
      <vt:lpstr>VRTILJAK KOMPENZACIJ</vt:lpstr>
      <vt:lpstr>DRSENJE V VRTINEC ZASVOJENOSTI</vt:lpstr>
      <vt:lpstr>Značilnosti zasvojencev</vt:lpstr>
      <vt:lpstr>PowerPointova predstavitev</vt:lpstr>
      <vt:lpstr>Ugodje in odvisnost</vt:lpstr>
      <vt:lpstr>PowerPointova predstavitev</vt:lpstr>
      <vt:lpstr>Na čem se dela v terapevtskem programu</vt:lpstr>
      <vt:lpstr>PowerPointova predstavitev</vt:lpstr>
      <vt:lpstr>Na kaj je pomembno biti pozoren pri delu z zasvojenci</vt:lpstr>
      <vt:lpstr>PowerPointova predstavitev</vt:lpstr>
      <vt:lpstr>PowerPointova predstavitev</vt:lpstr>
      <vt:lpstr>Hvala za pozornost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dc:creator>
  <cp:lastModifiedBy>Mojca Bergan Dražetić</cp:lastModifiedBy>
  <cp:revision>26</cp:revision>
  <dcterms:created xsi:type="dcterms:W3CDTF">2016-06-03T09:26:27Z</dcterms:created>
  <dcterms:modified xsi:type="dcterms:W3CDTF">2016-12-13T14:33:30Z</dcterms:modified>
</cp:coreProperties>
</file>