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rednji slog 1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rednji slo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2007" autoAdjust="0"/>
  </p:normalViewPr>
  <p:slideViewPr>
    <p:cSldViewPr>
      <p:cViewPr varScale="1">
        <p:scale>
          <a:sx n="105" d="100"/>
          <a:sy n="105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8E84B-53C9-4E65-A099-DCA312EED0FA}" type="datetimeFigureOut">
              <a:rPr lang="sl-SI" smtClean="0"/>
              <a:t>13.12.2016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909D2-EADC-4FA5-B690-BD1F014A9D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743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AC6F8-4F7B-4184-9270-12E33B31AE01}" type="datetimeFigureOut">
              <a:rPr lang="sl-SI" smtClean="0"/>
              <a:pPr/>
              <a:t>13.12.2016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0B6B-3A0F-4695-8C48-05830D27C6E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95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56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740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848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161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018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581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809C-ED77-4402-8DEB-798BD069E028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D3A1-CF21-4BDB-8C21-1DB1CC0E9BD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B43C-69AE-4333-B400-84114B733BEA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13BB-CD12-47E6-A4DF-AC6B897CA90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C970-44C4-4413-BB2E-3C9CF2B16A2B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B659-D361-487D-A08B-206140C9A15B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E920-13EE-4C29-9DF0-040BD2C9CD4D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A5FA-D693-4749-879C-5ED9D84BEAC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4CB4-5584-4558-BDEA-03A1BE5FF015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6AC1-35EA-4DD9-AD66-3E2606F6945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49E2-19A5-4783-BDC6-99F839600A97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9C29-51E3-4152-9F87-F35DB30BC4C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1065-67F5-4878-8F5C-CCC8B1A379FB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4336-24A7-47C6-BE77-5B404D5365B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9FE0-4143-4352-B693-D8B403575A30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33A9-AA20-478C-A16E-A59E72320FB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381C-A0A7-4D8F-A34F-E20BCAAE2571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F1E0-B57E-4045-A0E2-F2764CA2C23F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C3DD-6CDC-4B09-8E35-13404609ADA0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5EFD-79E7-406A-87FB-E881089BCA1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323D-8B8C-45EE-A9E0-5AB7B5B00474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CA44-8E13-4DB4-AB6B-3BF4D5B4438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A3793-21B8-4AB7-9518-C7488761F927}" type="datetimeFigureOut">
              <a:rPr lang="sl-SI" smtClean="0"/>
              <a:pPr>
                <a:defRPr/>
              </a:pPr>
              <a:t>13.12.2016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73801-2B9B-4AF3-8B8B-ED84D7B3570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oljeZBesedilom 3"/>
          <p:cNvSpPr txBox="1">
            <a:spLocks noChangeArrowheads="1"/>
          </p:cNvSpPr>
          <p:nvPr/>
        </p:nvSpPr>
        <p:spPr bwMode="auto">
          <a:xfrm>
            <a:off x="323850" y="6381750"/>
            <a:ext cx="871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i="1" dirty="0">
                <a:latin typeface="Calibri" pitchFamily="34" charset="0"/>
              </a:rPr>
              <a:t>Projekt sofinancirata Republika Slovenija in Evropska unija iz Evropskega socialnega sklada.</a:t>
            </a:r>
          </a:p>
        </p:txBody>
      </p:sp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179512" y="116633"/>
            <a:ext cx="8856538" cy="2808312"/>
          </a:xfrm>
        </p:spPr>
        <p:txBody>
          <a:bodyPr/>
          <a:lstStyle/>
          <a:p>
            <a:pPr algn="l"/>
            <a:r>
              <a:rPr lang="sl-SI" sz="2000" i="1" dirty="0">
                <a:solidFill>
                  <a:srgbClr val="003399"/>
                </a:solidFill>
              </a:rPr>
              <a:t>Človeško srce čudna je stvar, </a:t>
            </a:r>
          </a:p>
          <a:p>
            <a:pPr algn="l"/>
            <a:r>
              <a:rPr lang="sl-SI" sz="2000" i="1" dirty="0">
                <a:solidFill>
                  <a:srgbClr val="003399"/>
                </a:solidFill>
              </a:rPr>
              <a:t>vidi vse tisto, za kar večini ni mar: </a:t>
            </a:r>
          </a:p>
          <a:p>
            <a:pPr algn="l"/>
            <a:r>
              <a:rPr lang="sl-SI" sz="2000" i="1" dirty="0">
                <a:solidFill>
                  <a:srgbClr val="003399"/>
                </a:solidFill>
              </a:rPr>
              <a:t>majhne drobne stvari, ki nas bogatijo </a:t>
            </a:r>
          </a:p>
          <a:p>
            <a:pPr algn="l"/>
            <a:r>
              <a:rPr lang="sl-SI" sz="2000" i="1" dirty="0">
                <a:solidFill>
                  <a:srgbClr val="003399"/>
                </a:solidFill>
              </a:rPr>
              <a:t>in se zastonj lahko delijo.</a:t>
            </a:r>
          </a:p>
          <a:p>
            <a:pPr algn="l"/>
            <a:endParaRPr lang="sl-SI" sz="2000" dirty="0">
              <a:solidFill>
                <a:srgbClr val="003399"/>
              </a:solidFill>
            </a:endParaRPr>
          </a:p>
          <a:p>
            <a:r>
              <a:rPr lang="sl-SI" sz="4400" b="1" dirty="0">
                <a:solidFill>
                  <a:srgbClr val="C00000"/>
                </a:solidFill>
              </a:rPr>
              <a:t>ČLOVEŠKO SRCE ČUDNA JE STVAR</a:t>
            </a:r>
          </a:p>
          <a:p>
            <a:r>
              <a:rPr lang="sl-SI" dirty="0">
                <a:solidFill>
                  <a:srgbClr val="003399"/>
                </a:solidFill>
              </a:rPr>
              <a:t>Zaključna</a:t>
            </a:r>
            <a:r>
              <a:rPr lang="sl-SI" sz="4400" b="1" dirty="0">
                <a:solidFill>
                  <a:srgbClr val="C00000"/>
                </a:solidFill>
              </a:rPr>
              <a:t> </a:t>
            </a:r>
            <a:r>
              <a:rPr lang="sl-SI" dirty="0">
                <a:solidFill>
                  <a:srgbClr val="003399"/>
                </a:solidFill>
              </a:rPr>
              <a:t>prireditev projekta „Vključujemo in aktiviramo!“</a:t>
            </a:r>
          </a:p>
          <a:p>
            <a:r>
              <a:rPr lang="sl-SI" dirty="0">
                <a:solidFill>
                  <a:srgbClr val="003399"/>
                </a:solidFill>
              </a:rPr>
              <a:t> </a:t>
            </a:r>
            <a:r>
              <a:rPr lang="sl-SI" sz="2000" dirty="0">
                <a:solidFill>
                  <a:srgbClr val="003399"/>
                </a:solidFill>
              </a:rPr>
              <a:t>14. 12. 2016, CUDV Draga</a:t>
            </a:r>
          </a:p>
          <a:p>
            <a:r>
              <a:rPr lang="sl-SI" sz="2000" dirty="0">
                <a:solidFill>
                  <a:srgbClr val="003399"/>
                </a:solidFill>
              </a:rPr>
              <a:t>Javna agencija za knjigo Republike Slovenije</a:t>
            </a:r>
          </a:p>
          <a:p>
            <a:pPr algn="l"/>
            <a:endParaRPr lang="sl-SI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porabnik\Desktop\MOJCA\VKLJUČUJEMO IN AKTIVIRAMO!\Logotipi\VkljucujemoInAktiviramo_znak_barven_dol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8" y="5327078"/>
            <a:ext cx="91440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360041" y="170008"/>
            <a:ext cx="3121552" cy="531439"/>
          </a:xfrm>
        </p:spPr>
        <p:txBody>
          <a:bodyPr/>
          <a:lstStyle/>
          <a:p>
            <a:pPr algn="l"/>
            <a:r>
              <a:rPr lang="sl-SI" sz="3600" b="1" dirty="0">
                <a:solidFill>
                  <a:srgbClr val="C00000"/>
                </a:solidFill>
              </a:rPr>
              <a:t>CUDV ČRNA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3456"/>
            <a:ext cx="1928813" cy="3429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" y="803143"/>
            <a:ext cx="4976556" cy="279931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18248" y="3933055"/>
            <a:ext cx="4533050" cy="254984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501" y="4127171"/>
            <a:ext cx="4187957" cy="235572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15" y="2108103"/>
            <a:ext cx="1837185" cy="183718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58" y="0"/>
            <a:ext cx="1536742" cy="21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6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360041" y="170008"/>
            <a:ext cx="3121552" cy="531439"/>
          </a:xfrm>
        </p:spPr>
        <p:txBody>
          <a:bodyPr/>
          <a:lstStyle/>
          <a:p>
            <a:pPr algn="l"/>
            <a:r>
              <a:rPr lang="sl-SI" sz="3600" b="1" dirty="0">
                <a:solidFill>
                  <a:srgbClr val="C00000"/>
                </a:solidFill>
              </a:rPr>
              <a:t>CUDV DRAGA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947247"/>
            <a:ext cx="3995936" cy="224771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09" y="639310"/>
            <a:ext cx="3818118" cy="28635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4050768"/>
            <a:ext cx="4484727" cy="252265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3440761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5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360041" y="170008"/>
            <a:ext cx="3121552" cy="531439"/>
          </a:xfrm>
        </p:spPr>
        <p:txBody>
          <a:bodyPr/>
          <a:lstStyle/>
          <a:p>
            <a:pPr algn="l"/>
            <a:r>
              <a:rPr lang="sl-SI" sz="3600" b="1" dirty="0">
                <a:solidFill>
                  <a:srgbClr val="C00000"/>
                </a:solidFill>
              </a:rPr>
              <a:t>CUDV DOBRNA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85" y="3604418"/>
            <a:ext cx="2253856" cy="312037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" y="882558"/>
            <a:ext cx="2848398" cy="201397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5172" y="1242882"/>
            <a:ext cx="2574454" cy="18201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30" y="548680"/>
            <a:ext cx="3855307" cy="289148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8" y="3077647"/>
            <a:ext cx="2118083" cy="376548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5" y="3508290"/>
            <a:ext cx="4343272" cy="32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360041" y="170008"/>
            <a:ext cx="3121552" cy="531439"/>
          </a:xfrm>
        </p:spPr>
        <p:txBody>
          <a:bodyPr/>
          <a:lstStyle/>
          <a:p>
            <a:pPr algn="l"/>
            <a:r>
              <a:rPr lang="sl-SI" sz="3600" b="1" dirty="0">
                <a:solidFill>
                  <a:srgbClr val="C00000"/>
                </a:solidFill>
              </a:rPr>
              <a:t>ZUDV DORNAVA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77" y="116632"/>
            <a:ext cx="5796135" cy="32603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30333"/>
            <a:ext cx="5913251" cy="33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oljeZBesedilom 3"/>
          <p:cNvSpPr txBox="1">
            <a:spLocks noChangeArrowheads="1"/>
          </p:cNvSpPr>
          <p:nvPr/>
        </p:nvSpPr>
        <p:spPr bwMode="auto">
          <a:xfrm>
            <a:off x="323850" y="6381750"/>
            <a:ext cx="871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i="1" dirty="0">
                <a:latin typeface="Calibri" pitchFamily="34" charset="0"/>
              </a:rPr>
              <a:t>Projekt sofinancirata Republika Slovenija in Evropska unija iz Evropskega socialnega sklada.</a:t>
            </a:r>
          </a:p>
        </p:txBody>
      </p:sp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54230" y="2436888"/>
            <a:ext cx="9036050" cy="1705285"/>
          </a:xfrm>
        </p:spPr>
        <p:txBody>
          <a:bodyPr/>
          <a:lstStyle/>
          <a:p>
            <a:pPr algn="l"/>
            <a:endParaRPr lang="sl-SI" sz="2000" dirty="0">
              <a:solidFill>
                <a:srgbClr val="003399"/>
              </a:solidFill>
            </a:endParaRPr>
          </a:p>
          <a:p>
            <a:r>
              <a:rPr lang="sl-SI" sz="4400" b="1" dirty="0">
                <a:solidFill>
                  <a:srgbClr val="C00000"/>
                </a:solidFill>
              </a:rPr>
              <a:t>HVALA VSEM ZA SODELOVANJE!</a:t>
            </a:r>
          </a:p>
          <a:p>
            <a:r>
              <a:rPr lang="sl-SI" dirty="0">
                <a:solidFill>
                  <a:srgbClr val="003399"/>
                </a:solidFill>
              </a:rPr>
              <a:t>Mojca, Zarika </a:t>
            </a:r>
          </a:p>
          <a:p>
            <a:r>
              <a:rPr lang="sl-SI" dirty="0">
                <a:solidFill>
                  <a:srgbClr val="003399"/>
                </a:solidFill>
              </a:rPr>
              <a:t>in vsi sodelavci z Javne agencije za knjigo RS</a:t>
            </a:r>
            <a:endParaRPr lang="sl-SI" sz="2000" dirty="0">
              <a:solidFill>
                <a:srgbClr val="003399"/>
              </a:solidFill>
            </a:endParaRPr>
          </a:p>
          <a:p>
            <a:pPr algn="l"/>
            <a:endParaRPr lang="sl-SI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porabnik\Desktop\MOJCA\VKLJUČUJEMO IN AKTIVIRAMO!\Logotipi\VkljucujemoInAktiviramo_znak_barven_dol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8" y="5327078"/>
            <a:ext cx="91440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0889"/>
            <a:ext cx="1652133" cy="22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112</Words>
  <Application>Microsoft Office PowerPoint</Application>
  <PresentationFormat>Diaprojekcija na zaslonu (4:3)</PresentationFormat>
  <Paragraphs>25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VKLJUČUJEMO IN AKTIVIRAMO!</dc:title>
  <dc:creator>Uporabnik</dc:creator>
  <cp:lastModifiedBy>Zarika Snoj Verbovšek</cp:lastModifiedBy>
  <cp:revision>173</cp:revision>
  <dcterms:created xsi:type="dcterms:W3CDTF">2016-06-02T12:27:08Z</dcterms:created>
  <dcterms:modified xsi:type="dcterms:W3CDTF">2016-12-13T13:04:42Z</dcterms:modified>
</cp:coreProperties>
</file>